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Playfair Display" panose="020B0604020202020204" charset="0"/>
      <p:regular r:id="rId15"/>
      <p:bold r:id="rId16"/>
      <p:italic r:id="rId17"/>
      <p:boldItalic r:id="rId18"/>
    </p:embeddedFont>
    <p:embeddedFont>
      <p:font typeface="Lato" panose="020B060402020202020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2" d="100"/>
          <a:sy n="92" d="100"/>
        </p:scale>
        <p:origin x="-102" y="-7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607195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" name="Shape 12"/>
          <p:cNvCxnSpPr/>
          <p:nvPr/>
        </p:nvCxnSpPr>
        <p:spPr>
          <a:xfrm>
            <a:off x="733219" y="2235351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630600" y="136800"/>
            <a:ext cx="7893000" cy="1853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630600" y="3228375"/>
            <a:ext cx="7893000" cy="1274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title" hasCustomPrompt="1"/>
          </p:nvPr>
        </p:nvSpPr>
        <p:spPr>
          <a:xfrm>
            <a:off x="586725" y="1353788"/>
            <a:ext cx="79707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586725" y="2968388"/>
            <a:ext cx="79707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509550" y="1921350"/>
            <a:ext cx="8124900" cy="130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125" y="5045700"/>
            <a:ext cx="9144000" cy="9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3" name="Shape 23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hape 28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417950"/>
            <a:ext cx="39999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4832400" y="1417950"/>
            <a:ext cx="39999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hape 37"/>
          <p:cNvCxnSpPr/>
          <p:nvPr/>
        </p:nvCxnSpPr>
        <p:spPr>
          <a:xfrm>
            <a:off x="411044" y="1417772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311700" y="1640350"/>
            <a:ext cx="2808000" cy="2928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Shape 43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/>
        </p:nvSpPr>
        <p:spPr>
          <a:xfrm>
            <a:off x="4572000" y="-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8" name="Shape 4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265500" y="1084625"/>
            <a:ext cx="4045200" cy="1707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ubTitle" idx="1"/>
          </p:nvPr>
        </p:nvSpPr>
        <p:spPr>
          <a:xfrm>
            <a:off x="265500" y="2845200"/>
            <a:ext cx="4045200" cy="1421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lue-gold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WFIoIU4ww8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Bell Ringer</a:t>
            </a:r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Should tobacco be illegal? Why or why not?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Discuss with classmates around you.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Be prepared to share.</a:t>
            </a:r>
            <a:endParaRPr/>
          </a:p>
        </p:txBody>
      </p:sp>
      <p:pic>
        <p:nvPicPr>
          <p:cNvPr id="70" name="Shape 70" descr="Bell, Church, Gold, Temple,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7924" y="606375"/>
            <a:ext cx="3848851" cy="393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Tobacco Timeline</a:t>
            </a:r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4215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What was one event in history that stood out to you?</a:t>
            </a:r>
            <a:endParaRPr sz="3600">
              <a:solidFill>
                <a:srgbClr val="FFFFFF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pic>
        <p:nvPicPr>
          <p:cNvPr id="141" name="Shape 141" descr="Screen Shot 2017-02-17 at 5.16.33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7358" y="0"/>
            <a:ext cx="3899284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Analyzing Tobacco Ads</a:t>
            </a:r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46359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Who is the target audience of tobacco ads?</a:t>
            </a:r>
            <a:endParaRPr sz="3600">
              <a:solidFill>
                <a:srgbClr val="FFFFFF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pic>
        <p:nvPicPr>
          <p:cNvPr id="148" name="Shape 148" descr="Screen Shot 2017-02-17 at 5.16.44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8705" y="0"/>
            <a:ext cx="396338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Chemicals in Cigarettes</a:t>
            </a:r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46458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What products are the chemicals in cigarettes also found in?</a:t>
            </a:r>
            <a:endParaRPr sz="3600">
              <a:solidFill>
                <a:srgbClr val="FFFFFF"/>
              </a:solidFill>
              <a:latin typeface="Bangers"/>
              <a:ea typeface="Bangers"/>
              <a:cs typeface="Bangers"/>
              <a:sym typeface="Bangers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FFFFFF"/>
              </a:solidFill>
              <a:latin typeface="Bangers"/>
              <a:ea typeface="Bangers"/>
              <a:cs typeface="Bangers"/>
              <a:sym typeface="Bangers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*Chromebook*</a:t>
            </a:r>
            <a:endParaRPr sz="3600">
              <a:solidFill>
                <a:srgbClr val="FFFFFF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pic>
        <p:nvPicPr>
          <p:cNvPr id="155" name="Shape 155" descr="Screen Shot 2017-02-17 at 5.16.58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7878" y="0"/>
            <a:ext cx="3905043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Shape 75" descr="Bag, Money, Wealth, Revenue,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625" y="172675"/>
            <a:ext cx="963750" cy="13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3625" y="3655125"/>
            <a:ext cx="1853425" cy="124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Shape 77" descr="Open ...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23413" y="172663"/>
            <a:ext cx="1500924" cy="1500924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Shape 78"/>
          <p:cNvSpPr txBox="1"/>
          <p:nvPr/>
        </p:nvSpPr>
        <p:spPr>
          <a:xfrm>
            <a:off x="1610950" y="177800"/>
            <a:ext cx="2174700" cy="12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Joe</a:t>
            </a:r>
            <a:endParaRPr sz="1800">
              <a:solidFill>
                <a:srgbClr val="FFFFFF"/>
              </a:solidFill>
              <a:latin typeface="Bangers"/>
              <a:ea typeface="Bangers"/>
              <a:cs typeface="Bangers"/>
              <a:sym typeface="Bangers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Carrie</a:t>
            </a:r>
            <a:endParaRPr sz="1800">
              <a:solidFill>
                <a:srgbClr val="FFFFFF"/>
              </a:solidFill>
              <a:latin typeface="Bangers"/>
              <a:ea typeface="Bangers"/>
              <a:cs typeface="Bangers"/>
              <a:sym typeface="Bangers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Alyse</a:t>
            </a:r>
            <a:endParaRPr sz="1800">
              <a:solidFill>
                <a:srgbClr val="FFFFFF"/>
              </a:solidFill>
              <a:latin typeface="Bangers"/>
              <a:ea typeface="Bangers"/>
              <a:cs typeface="Bangers"/>
              <a:sym typeface="Bangers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Jordan</a:t>
            </a:r>
            <a:endParaRPr sz="1800">
              <a:solidFill>
                <a:srgbClr val="FFFFFF"/>
              </a:solidFill>
              <a:latin typeface="Bangers"/>
              <a:ea typeface="Bangers"/>
              <a:cs typeface="Bangers"/>
              <a:sym typeface="Banger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pic>
        <p:nvPicPr>
          <p:cNvPr id="79" name="Shape 7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2075" y="2175950"/>
            <a:ext cx="2656908" cy="99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87263" y="1673563"/>
            <a:ext cx="2691251" cy="150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 descr="disgusting man sick spew vomit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141450" y="3196225"/>
            <a:ext cx="1582864" cy="185835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Shape 82"/>
          <p:cNvSpPr txBox="1"/>
          <p:nvPr/>
        </p:nvSpPr>
        <p:spPr>
          <a:xfrm>
            <a:off x="6724325" y="177800"/>
            <a:ext cx="2174700" cy="12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Devin</a:t>
            </a:r>
            <a:endParaRPr sz="1800">
              <a:solidFill>
                <a:srgbClr val="FFFFFF"/>
              </a:solidFill>
              <a:latin typeface="Bangers"/>
              <a:ea typeface="Bangers"/>
              <a:cs typeface="Bangers"/>
              <a:sym typeface="Bangers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Asher</a:t>
            </a:r>
            <a:endParaRPr sz="1800">
              <a:solidFill>
                <a:srgbClr val="FFFFFF"/>
              </a:solidFill>
              <a:latin typeface="Bangers"/>
              <a:ea typeface="Bangers"/>
              <a:cs typeface="Bangers"/>
              <a:sym typeface="Bangers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Dijyot</a:t>
            </a:r>
            <a:endParaRPr sz="1800">
              <a:solidFill>
                <a:srgbClr val="FFFFFF"/>
              </a:solidFill>
              <a:latin typeface="Bangers"/>
              <a:ea typeface="Bangers"/>
              <a:cs typeface="Bangers"/>
              <a:sym typeface="Bangers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Adam</a:t>
            </a:r>
            <a:endParaRPr sz="1800">
              <a:solidFill>
                <a:srgbClr val="FFFFFF"/>
              </a:solidFill>
              <a:latin typeface="Bangers"/>
              <a:ea typeface="Bangers"/>
              <a:cs typeface="Bangers"/>
              <a:sym typeface="Banger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Joselyn</a:t>
            </a:r>
            <a:endParaRPr sz="1800">
              <a:solidFill>
                <a:srgbClr val="FFFFFF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83" name="Shape 83"/>
          <p:cNvSpPr txBox="1"/>
          <p:nvPr/>
        </p:nvSpPr>
        <p:spPr>
          <a:xfrm>
            <a:off x="2748975" y="1972800"/>
            <a:ext cx="2174700" cy="12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Coleton</a:t>
            </a:r>
            <a:endParaRPr sz="1800">
              <a:solidFill>
                <a:srgbClr val="FFFFFF"/>
              </a:solidFill>
              <a:latin typeface="Bangers"/>
              <a:ea typeface="Bangers"/>
              <a:cs typeface="Bangers"/>
              <a:sym typeface="Bangers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Marissa</a:t>
            </a:r>
            <a:endParaRPr sz="1800">
              <a:solidFill>
                <a:srgbClr val="FFFFFF"/>
              </a:solidFill>
              <a:latin typeface="Bangers"/>
              <a:ea typeface="Bangers"/>
              <a:cs typeface="Bangers"/>
              <a:sym typeface="Bangers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Carissa</a:t>
            </a:r>
            <a:endParaRPr sz="1800">
              <a:solidFill>
                <a:srgbClr val="FFFFFF"/>
              </a:solidFill>
              <a:latin typeface="Bangers"/>
              <a:ea typeface="Bangers"/>
              <a:cs typeface="Bangers"/>
              <a:sym typeface="Bangers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Miles</a:t>
            </a:r>
            <a:endParaRPr sz="1800">
              <a:solidFill>
                <a:srgbClr val="FFFFFF"/>
              </a:solidFill>
              <a:latin typeface="Bangers"/>
              <a:ea typeface="Bangers"/>
              <a:cs typeface="Bangers"/>
              <a:sym typeface="Banger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84" name="Shape 84"/>
          <p:cNvSpPr txBox="1"/>
          <p:nvPr/>
        </p:nvSpPr>
        <p:spPr>
          <a:xfrm>
            <a:off x="2505675" y="3502775"/>
            <a:ext cx="2174700" cy="12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Matthew</a:t>
            </a:r>
            <a:endParaRPr sz="1800">
              <a:solidFill>
                <a:srgbClr val="FFFFFF"/>
              </a:solidFill>
              <a:latin typeface="Bangers"/>
              <a:ea typeface="Bangers"/>
              <a:cs typeface="Bangers"/>
              <a:sym typeface="Bangers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Noah</a:t>
            </a:r>
            <a:endParaRPr sz="1800">
              <a:solidFill>
                <a:srgbClr val="FFFFFF"/>
              </a:solidFill>
              <a:latin typeface="Bangers"/>
              <a:ea typeface="Bangers"/>
              <a:cs typeface="Bangers"/>
              <a:sym typeface="Bangers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Kylie</a:t>
            </a:r>
            <a:endParaRPr sz="1800">
              <a:solidFill>
                <a:srgbClr val="FFFFFF"/>
              </a:solidFill>
              <a:latin typeface="Bangers"/>
              <a:ea typeface="Bangers"/>
              <a:cs typeface="Bangers"/>
              <a:sym typeface="Banger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Shireef</a:t>
            </a:r>
            <a:endParaRPr sz="1800">
              <a:solidFill>
                <a:srgbClr val="FFFFFF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85" name="Shape 85"/>
          <p:cNvSpPr txBox="1"/>
          <p:nvPr/>
        </p:nvSpPr>
        <p:spPr>
          <a:xfrm>
            <a:off x="7344600" y="1604150"/>
            <a:ext cx="2174700" cy="12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Jenifer</a:t>
            </a:r>
            <a:endParaRPr sz="1800">
              <a:solidFill>
                <a:srgbClr val="FFFFFF"/>
              </a:solidFill>
              <a:latin typeface="Bangers"/>
              <a:ea typeface="Bangers"/>
              <a:cs typeface="Bangers"/>
              <a:sym typeface="Bangers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Lizzie</a:t>
            </a:r>
            <a:endParaRPr sz="1800">
              <a:solidFill>
                <a:srgbClr val="FFFFFF"/>
              </a:solidFill>
              <a:latin typeface="Bangers"/>
              <a:ea typeface="Bangers"/>
              <a:cs typeface="Bangers"/>
              <a:sym typeface="Bangers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Igor</a:t>
            </a:r>
            <a:endParaRPr sz="1800">
              <a:solidFill>
                <a:srgbClr val="FFFFFF"/>
              </a:solidFill>
              <a:latin typeface="Bangers"/>
              <a:ea typeface="Bangers"/>
              <a:cs typeface="Bangers"/>
              <a:sym typeface="Banger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Scott</a:t>
            </a:r>
            <a:endParaRPr sz="1800">
              <a:solidFill>
                <a:srgbClr val="FFFFFF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86" name="Shape 86"/>
          <p:cNvSpPr txBox="1"/>
          <p:nvPr/>
        </p:nvSpPr>
        <p:spPr>
          <a:xfrm>
            <a:off x="6969300" y="3348100"/>
            <a:ext cx="2174700" cy="12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Zach</a:t>
            </a:r>
            <a:endParaRPr sz="1800">
              <a:solidFill>
                <a:srgbClr val="FFFFFF"/>
              </a:solidFill>
              <a:latin typeface="Bangers"/>
              <a:ea typeface="Bangers"/>
              <a:cs typeface="Bangers"/>
              <a:sym typeface="Bangers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Harry</a:t>
            </a:r>
            <a:endParaRPr sz="1800">
              <a:solidFill>
                <a:srgbClr val="FFFFFF"/>
              </a:solidFill>
              <a:latin typeface="Bangers"/>
              <a:ea typeface="Bangers"/>
              <a:cs typeface="Bangers"/>
              <a:sym typeface="Bangers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Gabe</a:t>
            </a:r>
            <a:endParaRPr sz="1800">
              <a:solidFill>
                <a:srgbClr val="FFFFFF"/>
              </a:solidFill>
              <a:latin typeface="Bangers"/>
              <a:ea typeface="Bangers"/>
              <a:cs typeface="Bangers"/>
              <a:sym typeface="Banger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Shane</a:t>
            </a:r>
            <a:endParaRPr sz="1800">
              <a:solidFill>
                <a:srgbClr val="FFFFFF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4850" y="81000"/>
            <a:ext cx="4910099" cy="4910099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Shape 92"/>
          <p:cNvSpPr txBox="1"/>
          <p:nvPr/>
        </p:nvSpPr>
        <p:spPr>
          <a:xfrm>
            <a:off x="397575" y="217125"/>
            <a:ext cx="2742000" cy="25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What you need:</a:t>
            </a:r>
            <a:endParaRPr sz="2400">
              <a:solidFill>
                <a:srgbClr val="FFFFFF"/>
              </a:solidFill>
            </a:endParaRPr>
          </a:p>
          <a:p>
            <a:pPr marL="457200" lvl="0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" sz="2400">
                <a:solidFill>
                  <a:srgbClr val="FFFFFF"/>
                </a:solidFill>
              </a:rPr>
              <a:t>Laptop</a:t>
            </a:r>
            <a:endParaRPr sz="2400">
              <a:solidFill>
                <a:srgbClr val="FFFFFF"/>
              </a:solidFill>
            </a:endParaRPr>
          </a:p>
          <a:p>
            <a:pPr marL="457200" lvl="0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" sz="2400">
                <a:solidFill>
                  <a:srgbClr val="FFFFFF"/>
                </a:solidFill>
              </a:rPr>
              <a:t>Pencil</a:t>
            </a:r>
            <a:endParaRPr sz="2400">
              <a:solidFill>
                <a:srgbClr val="FFFFFF"/>
              </a:solidFill>
            </a:endParaRPr>
          </a:p>
          <a:p>
            <a:pPr marL="457200" lvl="0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" sz="2400">
                <a:solidFill>
                  <a:srgbClr val="FFFFFF"/>
                </a:solidFill>
              </a:rPr>
              <a:t>Packet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Bell Ringer</a:t>
            </a:r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47763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the biggest impact tobacco has on your body?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Discuss with classmates around you.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Be prepared to share.</a:t>
            </a:r>
            <a:endParaRPr/>
          </a:p>
        </p:txBody>
      </p:sp>
      <p:pic>
        <p:nvPicPr>
          <p:cNvPr id="99" name="Shape 99" descr="Bell, Church, Gold, Temple,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7924" y="606375"/>
            <a:ext cx="3848851" cy="393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Tobacco Stations</a:t>
            </a:r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6 groups (1 group per station)</a:t>
            </a:r>
            <a:endParaRPr sz="3000"/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10 minutes at each station</a:t>
            </a:r>
            <a:endParaRPr sz="3000"/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Complete and discuss stations as a group</a:t>
            </a:r>
            <a:endParaRPr sz="3000"/>
          </a:p>
          <a:p>
            <a:pPr marL="457200" lvl="0" indent="-41910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Time at the end to go back if unfinished</a:t>
            </a:r>
            <a:endParaRPr sz="3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 In Smoke</a:t>
            </a:r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30381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What can be purchased with the money that would be saved?</a:t>
            </a:r>
            <a:endParaRPr sz="3000">
              <a:solidFill>
                <a:srgbClr val="FFFFFF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pic>
        <p:nvPicPr>
          <p:cNvPr id="112" name="Shape 112" descr="Screen Shot 2017-02-17 at 5.16.00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9762" y="0"/>
            <a:ext cx="396847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Love &amp; Cigarettes</a:t>
            </a:r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43437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What are the social effects of smoking?</a:t>
            </a:r>
            <a:endParaRPr sz="3600">
              <a:solidFill>
                <a:srgbClr val="FFFFFF"/>
              </a:solidFill>
              <a:latin typeface="Bangers"/>
              <a:ea typeface="Bangers"/>
              <a:cs typeface="Bangers"/>
              <a:sym typeface="Bangers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FFFFFF"/>
              </a:solidFill>
              <a:latin typeface="Bangers"/>
              <a:ea typeface="Bangers"/>
              <a:cs typeface="Bangers"/>
              <a:sym typeface="Bangers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*CHROMEBOOK*</a:t>
            </a:r>
            <a:endParaRPr sz="3600">
              <a:solidFill>
                <a:srgbClr val="FFFFFF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pic>
        <p:nvPicPr>
          <p:cNvPr id="119" name="Shape 119" descr="Screen Shot 2017-02-17 at 5.16.12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7830" y="0"/>
            <a:ext cx="401553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Dating a Smoker</a:t>
            </a:r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6" name="Shape 126" descr="What would Jess do if she wanted her boyfriend to stop smoking? Watch and find out!" title="W.W.J.D: Dating A Smoker When You're A Non Smok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941525"/>
            <a:ext cx="8520600" cy="412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 Minutes Lost</a:t>
            </a:r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4127100" cy="198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How much time can be lost from a lifetime of smoking?</a:t>
            </a:r>
            <a:endParaRPr sz="3600">
              <a:solidFill>
                <a:srgbClr val="FFFFFF"/>
              </a:solidFill>
              <a:latin typeface="Bangers"/>
              <a:ea typeface="Bangers"/>
              <a:cs typeface="Bangers"/>
              <a:sym typeface="Bangers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FFFFFF"/>
              </a:solidFill>
              <a:latin typeface="Bangers"/>
              <a:ea typeface="Bangers"/>
              <a:cs typeface="Bangers"/>
              <a:sym typeface="Bangers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FFFFFF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pic>
        <p:nvPicPr>
          <p:cNvPr id="133" name="Shape 133" descr="Screen Shot 2017-02-17 at 5.16.24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8732" y="0"/>
            <a:ext cx="392413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Shape 134"/>
          <p:cNvSpPr txBox="1"/>
          <p:nvPr/>
        </p:nvSpPr>
        <p:spPr>
          <a:xfrm>
            <a:off x="387850" y="3843975"/>
            <a:ext cx="3840600" cy="7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About 4 years</a:t>
            </a:r>
            <a:endParaRPr sz="3600">
              <a:solidFill>
                <a:srgbClr val="FFFFFF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ue &amp; Gold">
  <a:themeElements>
    <a:clrScheme name="Blue &amp; Gold">
      <a:dk1>
        <a:srgbClr val="FFFFFF"/>
      </a:dk1>
      <a:lt1>
        <a:srgbClr val="01AFD1"/>
      </a:lt1>
      <a:dk2>
        <a:srgbClr val="1E2D31"/>
      </a:dk2>
      <a:lt2>
        <a:srgbClr val="BFC7CA"/>
      </a:lt2>
      <a:accent1>
        <a:srgbClr val="006F85"/>
      </a:accent1>
      <a:accent2>
        <a:srgbClr val="AF4345"/>
      </a:accent2>
      <a:accent3>
        <a:srgbClr val="47D06A"/>
      </a:accent3>
      <a:accent4>
        <a:srgbClr val="F58F8F"/>
      </a:accent4>
      <a:accent5>
        <a:srgbClr val="F6CD4C"/>
      </a:accent5>
      <a:accent6>
        <a:srgbClr val="F8E71C"/>
      </a:accent6>
      <a:hlink>
        <a:srgbClr val="F6CD4C"/>
      </a:hlink>
      <a:folHlink>
        <a:srgbClr val="F6CD4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203</Words>
  <Application>Microsoft Office PowerPoint</Application>
  <PresentationFormat>On-screen Show (16:9)</PresentationFormat>
  <Paragraphs>60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Playfair Display</vt:lpstr>
      <vt:lpstr>Lato</vt:lpstr>
      <vt:lpstr>Bangers</vt:lpstr>
      <vt:lpstr>Blue &amp; Gold</vt:lpstr>
      <vt:lpstr>Bell Ringer</vt:lpstr>
      <vt:lpstr>PowerPoint Presentation</vt:lpstr>
      <vt:lpstr>PowerPoint Presentation</vt:lpstr>
      <vt:lpstr>Bell Ringer</vt:lpstr>
      <vt:lpstr>Tobacco Stations</vt:lpstr>
      <vt:lpstr>Up In Smoke</vt:lpstr>
      <vt:lpstr>Love &amp; Cigarettes</vt:lpstr>
      <vt:lpstr>Dating a Smoker</vt:lpstr>
      <vt:lpstr>7 Minutes Lost</vt:lpstr>
      <vt:lpstr>Tobacco Timeline</vt:lpstr>
      <vt:lpstr>Analyzing Tobacco Ads</vt:lpstr>
      <vt:lpstr>Chemicals in Cigarettes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 Ringer</dc:title>
  <dc:creator>kliercke</dc:creator>
  <cp:lastModifiedBy>kliercke</cp:lastModifiedBy>
  <cp:revision>1</cp:revision>
  <dcterms:modified xsi:type="dcterms:W3CDTF">2018-06-13T16:43:32Z</dcterms:modified>
</cp:coreProperties>
</file>