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sldIdLst>
    <p:sldId id="264" r:id="rId2"/>
    <p:sldId id="257" r:id="rId3"/>
    <p:sldId id="265" r:id="rId4"/>
    <p:sldId id="263" r:id="rId5"/>
    <p:sldId id="259" r:id="rId6"/>
    <p:sldId id="266"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FC6AD"/>
    <a:srgbClr val="E6E6E6"/>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3" autoAdjust="0"/>
  </p:normalViewPr>
  <p:slideViewPr>
    <p:cSldViewPr>
      <p:cViewPr>
        <p:scale>
          <a:sx n="100" d="100"/>
          <a:sy n="100" d="100"/>
        </p:scale>
        <p:origin x="-1344" y="-80"/>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382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1A75CFD-94EE-4139-B851-D63F9453975B}"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0214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55337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A82F8BB-832A-42F5-8286-32117086DA22}" type="slidenum">
              <a:rPr lang="en-GB" altLang="en-US" sz="1200">
                <a:latin typeface="Arial" panose="020B0604020202020204" pitchFamily="34" charset="0"/>
              </a:rPr>
              <a:pPr/>
              <a:t>6</a:t>
            </a:fld>
            <a:endParaRPr lang="en-GB"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6991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presentationmagaz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09600" y="2286000"/>
            <a:ext cx="794543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latin typeface="Arial" panose="020B0604020202020204" pitchFamily="34" charset="0"/>
              </a:rPr>
              <a:t>INSERT YOUR HEADLINE HERE</a:t>
            </a:r>
            <a:endParaRPr lang="en-US" altLang="en-US" sz="4000" b="1">
              <a:latin typeface="Arial" panose="020B0604020202020204" pitchFamily="34" charset="0"/>
            </a:endParaRPr>
          </a:p>
        </p:txBody>
      </p:sp>
      <p:sp>
        <p:nvSpPr>
          <p:cNvPr id="3076" name="Rectangle 4"/>
          <p:cNvSpPr>
            <a:spLocks noChangeArrowheads="1"/>
          </p:cNvSpPr>
          <p:nvPr/>
        </p:nvSpPr>
        <p:spPr bwMode="auto">
          <a:xfrm>
            <a:off x="685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21336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a:solidFill>
                  <a:srgbClr val="FF6666"/>
                </a:solidFill>
                <a:latin typeface="Arial" panose="020B0604020202020204" pitchFamily="34" charset="0"/>
              </a:rPr>
              <a:t>Lorem Ipsum</a:t>
            </a:r>
            <a:r>
              <a:rPr lang="en-US" altLang="en-US" sz="1200">
                <a:solidFill>
                  <a:srgbClr val="4C4C4C"/>
                </a:solidFill>
                <a:latin typeface="Arial" panose="020B0604020202020204" pitchFamily="34" charset="0"/>
              </a:rPr>
              <a:t> 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a:t>
            </a:r>
          </a:p>
        </p:txBody>
      </p:sp>
      <p:sp>
        <p:nvSpPr>
          <p:cNvPr id="3079" name="Text Box 7"/>
          <p:cNvSpPr txBox="1">
            <a:spLocks noChangeArrowheads="1"/>
          </p:cNvSpPr>
          <p:nvPr/>
        </p:nvSpPr>
        <p:spPr bwMode="auto">
          <a:xfrm>
            <a:off x="6705600" y="2971800"/>
            <a:ext cx="2133600"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Ea pro natum invidunt repudiandae, his et facilisis vituperatoribus. </a:t>
            </a:r>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701675" y="692150"/>
            <a:ext cx="77692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6800" b="1">
                <a:solidFill>
                  <a:srgbClr val="4C4C4C"/>
                </a:solidFill>
              </a:rPr>
              <a:t>THE DAILY NEWS</a:t>
            </a:r>
          </a:p>
        </p:txBody>
      </p:sp>
      <p:sp>
        <p:nvSpPr>
          <p:cNvPr id="3082" name="Text Box 11"/>
          <p:cNvSpPr txBox="1">
            <a:spLocks noChangeArrowheads="1"/>
          </p:cNvSpPr>
          <p:nvPr/>
        </p:nvSpPr>
        <p:spPr bwMode="auto">
          <a:xfrm>
            <a:off x="663575" y="1893888"/>
            <a:ext cx="162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www.dailynews.com</a:t>
            </a:r>
          </a:p>
        </p:txBody>
      </p:sp>
      <p:sp>
        <p:nvSpPr>
          <p:cNvPr id="3083" name="Text Box 12"/>
          <p:cNvSpPr txBox="1">
            <a:spLocks noChangeArrowheads="1"/>
          </p:cNvSpPr>
          <p:nvPr/>
        </p:nvSpPr>
        <p:spPr bwMode="auto">
          <a:xfrm>
            <a:off x="3095625" y="1885950"/>
            <a:ext cx="3509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a:solidFill>
                  <a:srgbClr val="4C4C4C"/>
                </a:solidFill>
                <a:latin typeface="Arial Black" panose="020B0A04020102020204" pitchFamily="34" charset="0"/>
              </a:rPr>
              <a:t>THE WORLD’S FAVOURITE NEWSPAPER</a:t>
            </a:r>
          </a:p>
        </p:txBody>
      </p:sp>
      <p:sp>
        <p:nvSpPr>
          <p:cNvPr id="3084" name="Text Box 13"/>
          <p:cNvSpPr txBox="1">
            <a:spLocks noChangeArrowheads="1"/>
          </p:cNvSpPr>
          <p:nvPr/>
        </p:nvSpPr>
        <p:spPr bwMode="auto">
          <a:xfrm>
            <a:off x="7567613" y="1903413"/>
            <a:ext cx="1036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 Since 1879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85725"/>
            <a:ext cx="9396413" cy="70294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5124"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126"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5127"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5128"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7175"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7176"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600" b="1">
                <a:solidFill>
                  <a:srgbClr val="1C1C1C"/>
                </a:solidFill>
                <a:latin typeface="Castellar" panose="020A0402060406010301" pitchFamily="18" charset="0"/>
              </a:rPr>
              <a:t>YOUR TITLE HERE</a:t>
            </a:r>
          </a:p>
        </p:txBody>
      </p:sp>
      <p:sp>
        <p:nvSpPr>
          <p:cNvPr id="7178"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4C4C4C"/>
                </a:solidFill>
              </a:rPr>
              <a:t>YOUR CATCH PHRASE HERE</a:t>
            </a:r>
          </a:p>
        </p:txBody>
      </p:sp>
      <p:sp>
        <p:nvSpPr>
          <p:cNvPr id="7179"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4C4C4C"/>
                </a:solidFill>
              </a:rPr>
              <a:t>- Since 1802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800" b="1">
                <a:solidFill>
                  <a:schemeClr val="bg1"/>
                </a:solidFill>
                <a:latin typeface="Arial Black" panose="020B0A04020102020204" pitchFamily="34" charset="0"/>
              </a:rPr>
              <a:t>INSERT YOUR HEADLINE HERE</a:t>
            </a:r>
            <a:endParaRPr lang="en-US" altLang="en-US" sz="4000" b="1"/>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Lorem ipsum</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9223" name="Text Box 7"/>
          <p:cNvSpPr txBox="1">
            <a:spLocks noChangeArrowheads="1"/>
          </p:cNvSpPr>
          <p:nvPr/>
        </p:nvSpPr>
        <p:spPr bwMode="auto">
          <a:xfrm>
            <a:off x="6705600" y="3505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pic>
        <p:nvPicPr>
          <p:cNvPr id="9224"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3557588"/>
            <a:ext cx="29114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1"/>
          <p:cNvSpPr txBox="1">
            <a:spLocks noChangeArrowheads="1"/>
          </p:cNvSpPr>
          <p:nvPr/>
        </p:nvSpPr>
        <p:spPr bwMode="auto">
          <a:xfrm>
            <a:off x="231775" y="2168525"/>
            <a:ext cx="294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CELEBRITY NEWS AND GOSSIP</a:t>
            </a:r>
          </a:p>
        </p:txBody>
      </p:sp>
      <p:sp>
        <p:nvSpPr>
          <p:cNvPr id="9226" name="Text Box 12"/>
          <p:cNvSpPr txBox="1">
            <a:spLocks noChangeArrowheads="1"/>
          </p:cNvSpPr>
          <p:nvPr/>
        </p:nvSpPr>
        <p:spPr bwMode="auto">
          <a:xfrm>
            <a:off x="6804025" y="2168525"/>
            <a:ext cx="2033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WORLD EXCLUSIVES</a:t>
            </a:r>
          </a:p>
        </p:txBody>
      </p:sp>
      <p:sp>
        <p:nvSpPr>
          <p:cNvPr id="9227" name="Text Box 13"/>
          <p:cNvSpPr txBox="1">
            <a:spLocks noChangeArrowheads="1"/>
          </p:cNvSpPr>
          <p:nvPr/>
        </p:nvSpPr>
        <p:spPr bwMode="auto">
          <a:xfrm>
            <a:off x="287338" y="495300"/>
            <a:ext cx="83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i="1">
                <a:solidFill>
                  <a:schemeClr val="bg1"/>
                </a:solidFill>
                <a:latin typeface="Tahoma" panose="020B0604030504040204" pitchFamily="34" charset="0"/>
              </a:rPr>
              <a:t>THE</a:t>
            </a:r>
          </a:p>
        </p:txBody>
      </p:sp>
      <p:sp>
        <p:nvSpPr>
          <p:cNvPr id="9228" name="Text Box 14"/>
          <p:cNvSpPr txBox="1">
            <a:spLocks noChangeArrowheads="1"/>
          </p:cNvSpPr>
          <p:nvPr/>
        </p:nvSpPr>
        <p:spPr bwMode="auto">
          <a:xfrm>
            <a:off x="287338" y="714375"/>
            <a:ext cx="634047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8500" b="1">
                <a:solidFill>
                  <a:schemeClr val="bg1"/>
                </a:solidFill>
                <a:latin typeface="Tahoma" panose="020B0604030504040204" pitchFamily="34" charset="0"/>
              </a:rPr>
              <a:t>SUN SHINE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7696200" y="533400"/>
            <a:ext cx="1182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solidFill>
                  <a:srgbClr val="4C4C4C"/>
                </a:solidFill>
                <a:latin typeface="Arial Black" panose="020B0A04020102020204" pitchFamily="34" charset="0"/>
              </a:rPr>
              <a:t>NEWS</a:t>
            </a:r>
            <a:endParaRPr lang="en-US" altLang="en-US"/>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en-US" altLang="en-US" sz="3200" b="1" smtClean="0">
                <a:solidFill>
                  <a:srgbClr val="4C4C4C"/>
                </a:solidFill>
              </a:rPr>
              <a:t>ARTICLE HEADLINE</a:t>
            </a:r>
            <a:endParaRPr lang="en-US" altLang="en-US" sz="240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1274" name="Picture 13"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32591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4"/>
          <p:cNvSpPr txBox="1">
            <a:spLocks noChangeArrowheads="1"/>
          </p:cNvSpPr>
          <p:nvPr/>
        </p:nvSpPr>
        <p:spPr bwMode="auto">
          <a:xfrm>
            <a:off x="4648200" y="1143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WOW NEWS</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6781800" y="1219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4648200" y="4343400"/>
            <a:ext cx="4191000" cy="1447800"/>
          </a:xfrm>
          <a:noFill/>
        </p:spPr>
        <p:txBody>
          <a:bodyPr/>
          <a:lstStyle/>
          <a:p>
            <a:pPr>
              <a:spcBef>
                <a:spcPct val="0"/>
              </a:spcBef>
              <a:buFontTx/>
              <a:buNone/>
            </a:pPr>
            <a:r>
              <a:rPr lang="en-US" altLang="en-US" b="1" smtClean="0">
                <a:solidFill>
                  <a:srgbClr val="4C4C4C"/>
                </a:solidFill>
              </a:rPr>
              <a:t>ARTICLE HEADLINE</a:t>
            </a:r>
          </a:p>
        </p:txBody>
      </p:sp>
      <p:sp>
        <p:nvSpPr>
          <p:cNvPr id="11279" name="Rectangle 21"/>
          <p:cNvSpPr>
            <a:spLocks noChangeArrowheads="1"/>
          </p:cNvSpPr>
          <p:nvPr/>
        </p:nvSpPr>
        <p:spPr bwMode="auto">
          <a:xfrm>
            <a:off x="4724400" y="4953000"/>
            <a:ext cx="3962400"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a:solidFill>
                  <a:srgbClr val="4C4C4C"/>
                </a:solidFill>
                <a:latin typeface="Arial" panose="020B0604020202020204" pitchFamily="34" charset="0"/>
              </a:rPr>
              <a:t>Date today 00/00/00</a:t>
            </a:r>
            <a:endParaRPr lang="en-US" altLang="en-US" sz="1600"/>
          </a:p>
        </p:txBody>
      </p:sp>
      <p:sp>
        <p:nvSpPr>
          <p:cNvPr id="11281" name="Rectangle 23"/>
          <p:cNvSpPr>
            <a:spLocks noChangeArrowheads="1"/>
          </p:cNvSpPr>
          <p:nvPr/>
        </p:nvSpPr>
        <p:spPr bwMode="auto">
          <a:xfrm>
            <a:off x="381000" y="5608638"/>
            <a:ext cx="3962400"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endParaRPr lang="en-US" altLang="en-US" sz="1200">
              <a:solidFill>
                <a:srgbClr val="4C4C4C"/>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3315"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331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cs typeface="Arial" panose="020B0604020202020204" pitchFamily="34" charset="0"/>
              </a:rPr>
              <a:t>You are free to use these templates for your personal and business presentations.</a:t>
            </a:r>
          </a:p>
        </p:txBody>
      </p:sp>
      <p:sp>
        <p:nvSpPr>
          <p:cNvPr id="1331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latin typeface="Arial" panose="020B0604020202020204" pitchFamily="34" charset="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latin typeface="Arial" panose="020B0604020202020204" pitchFamily="34" charset="0"/>
              <a:cs typeface="Arial" panose="020B0604020202020204" pitchFamily="34" charset="0"/>
            </a:endParaRPr>
          </a:p>
        </p:txBody>
      </p:sp>
      <p:sp>
        <p:nvSpPr>
          <p:cNvPr id="1331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Don’t</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Pass off any of our created content as your own work</a:t>
            </a:r>
            <a:endParaRPr lang="en-US" altLang="en-US" sz="1400">
              <a:latin typeface="Arial" panose="020B0604020202020204" pitchFamily="34" charset="0"/>
              <a:cs typeface="Arial" panose="020B0604020202020204" pitchFamily="34" charset="0"/>
            </a:endParaRPr>
          </a:p>
        </p:txBody>
      </p:sp>
      <p:sp>
        <p:nvSpPr>
          <p:cNvPr id="13319"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lgn="ctr" eaLnBrk="1" hangingPunct="1">
              <a:lnSpc>
                <a:spcPct val="90000"/>
              </a:lnSpc>
              <a:spcBef>
                <a:spcPct val="20000"/>
              </a:spcBef>
              <a:buClr>
                <a:schemeClr val="accent1"/>
              </a:buClr>
            </a:pPr>
            <a:r>
              <a:rPr lang="en-GB" altLang="en-US" sz="2000" b="1">
                <a:latin typeface="Arial" panose="020B0604020202020204" pitchFamily="34" charset="0"/>
                <a:cs typeface="Arial" panose="020B0604020202020204" pitchFamily="34" charset="0"/>
              </a:rPr>
              <a:t>You can find many more free templates on the Presentation Magazine website </a:t>
            </a:r>
            <a:r>
              <a:rPr lang="en-GB" altLang="en-US" sz="2000" b="1">
                <a:latin typeface="Arial" panose="020B0604020202020204" pitchFamily="34" charset="0"/>
                <a:cs typeface="Arial" panose="020B0604020202020204" pitchFamily="34" charset="0"/>
                <a:hlinkClick r:id="rId3"/>
              </a:rPr>
              <a:t>www.presentationmagazine.com</a:t>
            </a:r>
            <a:r>
              <a:rPr lang="en-GB" altLang="en-US" sz="2000" b="1">
                <a:latin typeface="Arial" panose="020B0604020202020204" pitchFamily="34" charset="0"/>
                <a:cs typeface="Arial" panose="020B0604020202020204" pitchFamily="34" charset="0"/>
              </a:rPr>
              <a:t>  </a:t>
            </a:r>
            <a:endParaRPr lang="en-US" altLang="en-US" sz="2000" b="1">
              <a:latin typeface="Arial" panose="020B0604020202020204" pitchFamily="34" charset="0"/>
              <a:cs typeface="Arial" panose="020B0604020202020204" pitchFamily="34" charset="0"/>
            </a:endParaRPr>
          </a:p>
        </p:txBody>
      </p:sp>
      <p:sp>
        <p:nvSpPr>
          <p:cNvPr id="1332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1400">
                <a:latin typeface="Arial" panose="020B0604020202020204" pitchFamily="34" charset="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1063</Words>
  <Application>Microsoft Macintosh PowerPoint</Application>
  <PresentationFormat>On-screen Show (4:3)</PresentationFormat>
  <Paragraphs>66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Blank Presentation</vt:lpstr>
      <vt:lpstr>PowerPoint Presentation</vt:lpstr>
      <vt:lpstr>PowerPoint Presentation</vt:lpstr>
      <vt:lpstr>PowerPoint Presentation</vt:lpstr>
      <vt:lpstr>PowerPoint Presentation</vt:lpstr>
      <vt:lpstr>ARTICLE HEADLINE</vt:lpstr>
      <vt:lpstr>Use of templates</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Erima Fobbs</cp:lastModifiedBy>
  <cp:revision>17</cp:revision>
  <dcterms:created xsi:type="dcterms:W3CDTF">2007-10-10T08:29:48Z</dcterms:created>
  <dcterms:modified xsi:type="dcterms:W3CDTF">2016-11-13T00:01:08Z</dcterms:modified>
</cp:coreProperties>
</file>