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7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49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2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4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1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5745-A22C-497C-AB07-54101F64EB13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BEBA-02B7-447A-A1E0-117135AF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4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ungeonsmaster.com/wp-content/uploads/2011/02/Despicable-Me-Minions.jpg">
            <a:extLst>
              <a:ext uri="{FF2B5EF4-FFF2-40B4-BE49-F238E27FC236}">
                <a16:creationId xmlns:a16="http://schemas.microsoft.com/office/drawing/2014/main" id="{6BBE4DCA-4C1B-4D7D-9103-7A0C3512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489" y="1152340"/>
            <a:ext cx="2857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4D7947-E211-4D64-886B-0FD445BCAF7D}"/>
              </a:ext>
            </a:extLst>
          </p:cNvPr>
          <p:cNvSpPr/>
          <p:nvPr/>
        </p:nvSpPr>
        <p:spPr>
          <a:xfrm>
            <a:off x="388366" y="1581424"/>
            <a:ext cx="8587607" cy="2739211"/>
          </a:xfrm>
          <a:prstGeom prst="rect">
            <a:avLst/>
          </a:prstGeom>
          <a:noFill/>
          <a:effectLst>
            <a:outerShdw blurRad="279400" dir="16200000" rotWithShape="0">
              <a:srgbClr val="00B0F0">
                <a:alpha val="4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8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YOUR BODY’S</a:t>
            </a:r>
          </a:p>
          <a:p>
            <a:r>
              <a:rPr lang="en-US" sz="8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NUTRIENT NEEDS</a:t>
            </a:r>
          </a:p>
        </p:txBody>
      </p:sp>
    </p:spTree>
    <p:extLst>
      <p:ext uri="{BB962C8B-B14F-4D97-AF65-F5344CB8AC3E}">
        <p14:creationId xmlns:p14="http://schemas.microsoft.com/office/powerpoint/2010/main" val="46353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CA0D4-D645-4D63-810F-1F1060586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174" y="1393794"/>
            <a:ext cx="9569651" cy="44477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BCC62B-4722-459C-B0B3-3A6A2395204B}"/>
              </a:ext>
            </a:extLst>
          </p:cNvPr>
          <p:cNvSpPr/>
          <p:nvPr/>
        </p:nvSpPr>
        <p:spPr>
          <a:xfrm>
            <a:off x="2314015" y="3730672"/>
            <a:ext cx="251238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lettuce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0EF58-21F5-4C98-801D-39E2D3F258D7}"/>
              </a:ext>
            </a:extLst>
          </p:cNvPr>
          <p:cNvSpPr/>
          <p:nvPr/>
        </p:nvSpPr>
        <p:spPr>
          <a:xfrm>
            <a:off x="2571961" y="4374475"/>
            <a:ext cx="283197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watermelon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07B7D-5FD0-42BB-9609-96B99470469A}"/>
              </a:ext>
            </a:extLst>
          </p:cNvPr>
          <p:cNvSpPr/>
          <p:nvPr/>
        </p:nvSpPr>
        <p:spPr>
          <a:xfrm>
            <a:off x="2074121" y="4958953"/>
            <a:ext cx="283197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yogurt</a:t>
            </a:r>
          </a:p>
        </p:txBody>
      </p:sp>
    </p:spTree>
    <p:extLst>
      <p:ext uri="{BB962C8B-B14F-4D97-AF65-F5344CB8AC3E}">
        <p14:creationId xmlns:p14="http://schemas.microsoft.com/office/powerpoint/2010/main" val="41348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107B2-1C67-4E99-A3B4-12C554CB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01" y="712992"/>
            <a:ext cx="8832397" cy="5812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A253D9-6C2E-4AC0-A4B1-BA694D83DAE1}"/>
              </a:ext>
            </a:extLst>
          </p:cNvPr>
          <p:cNvSpPr/>
          <p:nvPr/>
        </p:nvSpPr>
        <p:spPr>
          <a:xfrm>
            <a:off x="3639844" y="1338311"/>
            <a:ext cx="1775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nutrients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3B225-E99F-43FC-BDD9-8D3D2E0ED93D}"/>
              </a:ext>
            </a:extLst>
          </p:cNvPr>
          <p:cNvSpPr/>
          <p:nvPr/>
        </p:nvSpPr>
        <p:spPr>
          <a:xfrm>
            <a:off x="2673657" y="2742462"/>
            <a:ext cx="72649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9C331-E3ED-49BD-8ABC-DAD1F82EEEFB}"/>
              </a:ext>
            </a:extLst>
          </p:cNvPr>
          <p:cNvSpPr/>
          <p:nvPr/>
        </p:nvSpPr>
        <p:spPr>
          <a:xfrm>
            <a:off x="1867269" y="4820574"/>
            <a:ext cx="72501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70BDE-5283-4E07-806E-537A6B48DCA1}"/>
              </a:ext>
            </a:extLst>
          </p:cNvPr>
          <p:cNvSpPr/>
          <p:nvPr/>
        </p:nvSpPr>
        <p:spPr>
          <a:xfrm>
            <a:off x="1867269" y="5487879"/>
            <a:ext cx="72501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650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1BD87D-039B-453B-8E8A-D0D0137DD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20" y="235766"/>
            <a:ext cx="9121959" cy="63687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48ED45-4324-4111-BBB1-AAE5B147F93E}"/>
              </a:ext>
            </a:extLst>
          </p:cNvPr>
          <p:cNvSpPr txBox="1"/>
          <p:nvPr/>
        </p:nvSpPr>
        <p:spPr>
          <a:xfrm>
            <a:off x="2680490" y="1833375"/>
            <a:ext cx="4758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process of taking in food and using it for energy.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45976-FA2F-43F4-9981-AE6744F9D571}"/>
              </a:ext>
            </a:extLst>
          </p:cNvPr>
          <p:cNvSpPr txBox="1"/>
          <p:nvPr/>
        </p:nvSpPr>
        <p:spPr>
          <a:xfrm>
            <a:off x="2680490" y="3511762"/>
            <a:ext cx="4542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Substances in food that help you function normally.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A4F63-DBC8-459E-A777-9AF9D1680E3E}"/>
              </a:ext>
            </a:extLst>
          </p:cNvPr>
          <p:cNvSpPr txBox="1"/>
          <p:nvPr/>
        </p:nvSpPr>
        <p:spPr>
          <a:xfrm>
            <a:off x="2594037" y="5420981"/>
            <a:ext cx="46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type of food required in large amounts.</a:t>
            </a:r>
          </a:p>
        </p:txBody>
      </p:sp>
    </p:spTree>
    <p:extLst>
      <p:ext uri="{BB962C8B-B14F-4D97-AF65-F5344CB8AC3E}">
        <p14:creationId xmlns:p14="http://schemas.microsoft.com/office/powerpoint/2010/main" val="409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90B151D-8E77-43FB-9968-5E639F41F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7"/>
          <a:stretch/>
        </p:blipFill>
        <p:spPr>
          <a:xfrm>
            <a:off x="141828" y="1560944"/>
            <a:ext cx="11763373" cy="48860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44D4886-C3B3-45A5-AEE7-FD67A2A2D2FF}"/>
              </a:ext>
            </a:extLst>
          </p:cNvPr>
          <p:cNvSpPr/>
          <p:nvPr/>
        </p:nvSpPr>
        <p:spPr>
          <a:xfrm>
            <a:off x="741048" y="2451436"/>
            <a:ext cx="4863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CARBOHYDRATES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841C3A-CBF5-407B-B709-3CAA11C99DED}"/>
              </a:ext>
            </a:extLst>
          </p:cNvPr>
          <p:cNvSpPr/>
          <p:nvPr/>
        </p:nvSpPr>
        <p:spPr>
          <a:xfrm>
            <a:off x="741048" y="3553043"/>
            <a:ext cx="26997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PROTEINS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839531-FDAE-46DE-BE9F-5B1F327208CD}"/>
              </a:ext>
            </a:extLst>
          </p:cNvPr>
          <p:cNvSpPr/>
          <p:nvPr/>
        </p:nvSpPr>
        <p:spPr>
          <a:xfrm>
            <a:off x="741048" y="4707476"/>
            <a:ext cx="14029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C33C6F-A255-498A-B0E4-CC925C3323FB}"/>
              </a:ext>
            </a:extLst>
          </p:cNvPr>
          <p:cNvSpPr/>
          <p:nvPr/>
        </p:nvSpPr>
        <p:spPr>
          <a:xfrm>
            <a:off x="8152545" y="2451436"/>
            <a:ext cx="27655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VITAMINS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7934C-873F-4436-9940-D22535ED7A00}"/>
              </a:ext>
            </a:extLst>
          </p:cNvPr>
          <p:cNvSpPr/>
          <p:nvPr/>
        </p:nvSpPr>
        <p:spPr>
          <a:xfrm>
            <a:off x="8152545" y="3528629"/>
            <a:ext cx="28456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MINERALS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E8B1FF-585C-485C-9DD0-927CFB00926A}"/>
              </a:ext>
            </a:extLst>
          </p:cNvPr>
          <p:cNvSpPr/>
          <p:nvPr/>
        </p:nvSpPr>
        <p:spPr>
          <a:xfrm>
            <a:off x="8950841" y="4803841"/>
            <a:ext cx="19672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WATER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6FD5860-867C-4773-851E-BCE1BA07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8" y="2472402"/>
            <a:ext cx="662997" cy="7087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B35E1F-2CD3-4451-AAA4-321CE0D0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1" y="4737835"/>
            <a:ext cx="662997" cy="7087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ABA103-2ACA-4E90-B214-8087D19C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8" y="3528629"/>
            <a:ext cx="662997" cy="7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6B9F82-3119-4D35-9B4E-97CBC1E7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48" y="435958"/>
            <a:ext cx="10099104" cy="59860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EB3C83-E3CA-4580-941E-EB81BAB26FD9}"/>
              </a:ext>
            </a:extLst>
          </p:cNvPr>
          <p:cNvSpPr/>
          <p:nvPr/>
        </p:nvSpPr>
        <p:spPr>
          <a:xfrm>
            <a:off x="3501422" y="2939709"/>
            <a:ext cx="14382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sugary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D022F3-ED26-4117-B778-2677245D3689}"/>
              </a:ext>
            </a:extLst>
          </p:cNvPr>
          <p:cNvSpPr/>
          <p:nvPr/>
        </p:nvSpPr>
        <p:spPr>
          <a:xfrm>
            <a:off x="8272556" y="2939709"/>
            <a:ext cx="141577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savory</a:t>
            </a:r>
          </a:p>
        </p:txBody>
      </p:sp>
    </p:spTree>
    <p:extLst>
      <p:ext uri="{BB962C8B-B14F-4D97-AF65-F5344CB8AC3E}">
        <p14:creationId xmlns:p14="http://schemas.microsoft.com/office/powerpoint/2010/main" val="14763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D879A08-2F2F-4811-AAB8-854C84216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"/>
          <a:stretch/>
        </p:blipFill>
        <p:spPr>
          <a:xfrm>
            <a:off x="985422" y="688489"/>
            <a:ext cx="10508202" cy="58676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7A396B-CDF2-4648-9A62-4F7ADB4F39EE}"/>
              </a:ext>
            </a:extLst>
          </p:cNvPr>
          <p:cNvSpPr/>
          <p:nvPr/>
        </p:nvSpPr>
        <p:spPr>
          <a:xfrm>
            <a:off x="8256232" y="1714593"/>
            <a:ext cx="21128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energy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AD8F8E-0304-45E7-AFA1-647A48078788}"/>
              </a:ext>
            </a:extLst>
          </p:cNvPr>
          <p:cNvSpPr/>
          <p:nvPr/>
        </p:nvSpPr>
        <p:spPr>
          <a:xfrm>
            <a:off x="2948867" y="3223025"/>
            <a:ext cx="21128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Fiber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47C089-E412-4F3F-AA49-7A87689E282F}"/>
              </a:ext>
            </a:extLst>
          </p:cNvPr>
          <p:cNvSpPr/>
          <p:nvPr/>
        </p:nvSpPr>
        <p:spPr>
          <a:xfrm>
            <a:off x="1902782" y="4762593"/>
            <a:ext cx="21128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Half (1/2)</a:t>
            </a:r>
          </a:p>
        </p:txBody>
      </p:sp>
    </p:spTree>
    <p:extLst>
      <p:ext uri="{BB962C8B-B14F-4D97-AF65-F5344CB8AC3E}">
        <p14:creationId xmlns:p14="http://schemas.microsoft.com/office/powerpoint/2010/main" val="36750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D8C85E-CB76-438F-9D5C-1633A14F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30" y="419027"/>
            <a:ext cx="8849139" cy="60199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E06232-0FB7-4592-9CE7-0F3CF035ED99}"/>
              </a:ext>
            </a:extLst>
          </p:cNvPr>
          <p:cNvSpPr/>
          <p:nvPr/>
        </p:nvSpPr>
        <p:spPr>
          <a:xfrm>
            <a:off x="5007006" y="3455634"/>
            <a:ext cx="181992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building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8C724-1291-42CB-8AB4-074231398889}"/>
              </a:ext>
            </a:extLst>
          </p:cNvPr>
          <p:cNvSpPr/>
          <p:nvPr/>
        </p:nvSpPr>
        <p:spPr>
          <a:xfrm>
            <a:off x="6979328" y="3455634"/>
            <a:ext cx="181992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blocks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48FAC8-55E9-470A-B7EF-536E4F0AAB45}"/>
              </a:ext>
            </a:extLst>
          </p:cNvPr>
          <p:cNvSpPr/>
          <p:nvPr/>
        </p:nvSpPr>
        <p:spPr>
          <a:xfrm>
            <a:off x="6695243" y="4753253"/>
            <a:ext cx="181992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tissue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677B3-2544-40C5-AE8E-DB5DBE899506}"/>
              </a:ext>
            </a:extLst>
          </p:cNvPr>
          <p:cNvSpPr/>
          <p:nvPr/>
        </p:nvSpPr>
        <p:spPr>
          <a:xfrm>
            <a:off x="4502459" y="5436834"/>
            <a:ext cx="181992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15724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FC04A0-E754-4582-AC9D-8C08ECB2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53" y="1127464"/>
            <a:ext cx="10447892" cy="50957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FF9AA7-3096-47CF-881B-CD79193EEEE6}"/>
              </a:ext>
            </a:extLst>
          </p:cNvPr>
          <p:cNvSpPr/>
          <p:nvPr/>
        </p:nvSpPr>
        <p:spPr>
          <a:xfrm>
            <a:off x="4492101" y="2754298"/>
            <a:ext cx="181992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absorb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BBBD8-819B-4A66-B72E-BC9760184868}"/>
              </a:ext>
            </a:extLst>
          </p:cNvPr>
          <p:cNvSpPr/>
          <p:nvPr/>
        </p:nvSpPr>
        <p:spPr>
          <a:xfrm>
            <a:off x="1608336" y="3737500"/>
            <a:ext cx="2608557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unsaturated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ACEB88-FB87-45CD-8183-E5370C4DEA44}"/>
              </a:ext>
            </a:extLst>
          </p:cNvPr>
          <p:cNvSpPr/>
          <p:nvPr/>
        </p:nvSpPr>
        <p:spPr>
          <a:xfrm>
            <a:off x="2797946" y="4559796"/>
            <a:ext cx="181992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6FA69-723B-4851-91DD-152B9756FD87}"/>
              </a:ext>
            </a:extLst>
          </p:cNvPr>
          <p:cNvSpPr/>
          <p:nvPr/>
        </p:nvSpPr>
        <p:spPr>
          <a:xfrm>
            <a:off x="2681057" y="5384864"/>
            <a:ext cx="202040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saturated</a:t>
            </a:r>
          </a:p>
        </p:txBody>
      </p:sp>
    </p:spTree>
    <p:extLst>
      <p:ext uri="{BB962C8B-B14F-4D97-AF65-F5344CB8AC3E}">
        <p14:creationId xmlns:p14="http://schemas.microsoft.com/office/powerpoint/2010/main" val="34256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4DBFBA-A161-4B41-A329-A7E8187D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36" y="605230"/>
            <a:ext cx="9570127" cy="5990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3E53C0-3BE8-4EB9-A74E-F89ABF5416B0}"/>
              </a:ext>
            </a:extLst>
          </p:cNvPr>
          <p:cNvSpPr/>
          <p:nvPr/>
        </p:nvSpPr>
        <p:spPr>
          <a:xfrm>
            <a:off x="4039340" y="4343401"/>
            <a:ext cx="19353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properly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6CE94-F543-4514-B71C-36359B8F4AE7}"/>
              </a:ext>
            </a:extLst>
          </p:cNvPr>
          <p:cNvSpPr/>
          <p:nvPr/>
        </p:nvSpPr>
        <p:spPr>
          <a:xfrm>
            <a:off x="8745984" y="5028462"/>
            <a:ext cx="19353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immune</a:t>
            </a:r>
          </a:p>
        </p:txBody>
      </p:sp>
    </p:spTree>
    <p:extLst>
      <p:ext uri="{BB962C8B-B14F-4D97-AF65-F5344CB8AC3E}">
        <p14:creationId xmlns:p14="http://schemas.microsoft.com/office/powerpoint/2010/main" val="20100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49BE9-AA9D-4BA9-9281-2713FFEE1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14" y="318324"/>
            <a:ext cx="8797771" cy="62213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B68CD6-F830-4F4B-8E51-0BA7C650BB72}"/>
              </a:ext>
            </a:extLst>
          </p:cNvPr>
          <p:cNvSpPr/>
          <p:nvPr/>
        </p:nvSpPr>
        <p:spPr>
          <a:xfrm>
            <a:off x="4160667" y="499370"/>
            <a:ext cx="19353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organic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BA3B12-5628-4061-AD28-7D090FB69B77}"/>
              </a:ext>
            </a:extLst>
          </p:cNvPr>
          <p:cNvSpPr/>
          <p:nvPr/>
        </p:nvSpPr>
        <p:spPr>
          <a:xfrm>
            <a:off x="4070410" y="1520303"/>
            <a:ext cx="211584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inorganic</a:t>
            </a:r>
          </a:p>
        </p:txBody>
      </p:sp>
    </p:spTree>
    <p:extLst>
      <p:ext uri="{BB962C8B-B14F-4D97-AF65-F5344CB8AC3E}">
        <p14:creationId xmlns:p14="http://schemas.microsoft.com/office/powerpoint/2010/main" val="21436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449</TotalTime>
  <Words>67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BODY’S NUTRIENT NEEDS</dc:title>
  <dc:creator>Adams, Stacy</dc:creator>
  <cp:lastModifiedBy>Adams, Stacy</cp:lastModifiedBy>
  <cp:revision>20</cp:revision>
  <dcterms:created xsi:type="dcterms:W3CDTF">2019-04-25T12:55:39Z</dcterms:created>
  <dcterms:modified xsi:type="dcterms:W3CDTF">2019-05-05T17:07:18Z</dcterms:modified>
</cp:coreProperties>
</file>