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Francois One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Francois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Francois One"/>
                <a:ea typeface="Francois One"/>
                <a:cs typeface="Francois One"/>
                <a:sym typeface="Francois One"/>
              </a:rPr>
              <a:t>TRUST</a:t>
            </a:r>
            <a:endParaRPr sz="96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Francois One"/>
                <a:ea typeface="Francois One"/>
                <a:cs typeface="Francois One"/>
                <a:sym typeface="Francois One"/>
              </a:rPr>
              <a:t>DO NOT</a:t>
            </a:r>
            <a:endParaRPr sz="9600">
              <a:latin typeface="Francois One"/>
              <a:ea typeface="Francois One"/>
              <a:cs typeface="Francois One"/>
              <a:sym typeface="Francois One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Francois One"/>
                <a:ea typeface="Francois One"/>
                <a:cs typeface="Francois One"/>
                <a:sym typeface="Francois One"/>
              </a:rPr>
              <a:t>TRUST</a:t>
            </a:r>
            <a:endParaRPr sz="96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