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780F2-486A-429E-B045-F67B299208B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12D6-1FFF-4847-8A8E-1AA13FE48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312D6-1FFF-4847-8A8E-1AA13FE489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5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17583D8-87C0-1C4B-A479-806207D8B8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77A8340-2D39-B349-8CCE-C8FDCEAC21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963" y="1312985"/>
            <a:ext cx="6498160" cy="229772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Anatomy and Role of the Nerve Cell in the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292393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Nerve Cell Care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69" y="1444532"/>
            <a:ext cx="8266479" cy="46866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Exercise your nervous system and brain with activities like writing by hand or playing mind games like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Sudoko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Take part in exercise that is appropriate for your body; aim to exercise at least three times a week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Maintain a healthy weight as many conditions, such as diabetic neuropathy, are closely linked to obesity or overweight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Avoid, or limit, environmental factors that can cause nerve damage, such as repetitive motions or exposure to toxic chemicals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Using a blank sheet of paper draw a diagram of a neuron.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Include the major anatomical components and include a brief definition of each anatomical part.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Color each anatomical component a different color and write the definition the the same color.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Include arrows indicating the direction of the transmission of a nervous impulse impulse.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2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809128"/>
            <a:ext cx="8042276" cy="193883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Write a summary paragraph explaining the ways to maintain the health of your nerve cells and how you plan to include those practices into your daily life.</a:t>
            </a:r>
          </a:p>
        </p:txBody>
      </p:sp>
    </p:spTree>
    <p:extLst>
      <p:ext uri="{BB962C8B-B14F-4D97-AF65-F5344CB8AC3E}">
        <p14:creationId xmlns:p14="http://schemas.microsoft.com/office/powerpoint/2010/main" val="244873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62709" y="1172308"/>
            <a:ext cx="7901354" cy="4056185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Lesson Objective: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student will be able to identify and describe: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Types of nerve cells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Nerve cell anatomy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Disease affecting nerve cells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Care and health of the nerve cell</a:t>
            </a:r>
          </a:p>
        </p:txBody>
      </p:sp>
    </p:spTree>
    <p:extLst>
      <p:ext uri="{BB962C8B-B14F-4D97-AF65-F5344CB8AC3E}">
        <p14:creationId xmlns:p14="http://schemas.microsoft.com/office/powerpoint/2010/main" val="46726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Nerve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444532"/>
            <a:ext cx="8721969" cy="462802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Sensory nerves- Detects and carries sensory information towards the central nervous system.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Five senses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Touch – Skin – Skin receptors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Smell – Nose – Olfactory nerves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Sight – Eyes - Optical nerves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Hearing – Ears – Auditory nerves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Taste – Tongue – Taste buds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1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Sensory nerves— These are the nerves that send messages to the brain or the spinal cord from the sense organs. </a:t>
            </a:r>
          </a:p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957564-6C13-4510-970E-D48BFE29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21" y="2547891"/>
            <a:ext cx="6764784" cy="34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Motor Nerves— Motor nerves are those nerves those that carry the messages in the form of a response from the brain or the spinal cord to other parts of the body such as the muscles and glands.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25978-78ED-4573-8319-4444A4915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53" y="3275860"/>
            <a:ext cx="7128769" cy="32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9FE3-28AB-4CEE-BA7F-4DE462D0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Interneurons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3739E-4653-4E04-BA54-01C591EE7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Interneurons or connecting neurons carry nervous impulses between sensory and motor neurons.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3BAA8-47C6-4899-B89F-5F977AADE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02" y="2502459"/>
            <a:ext cx="5663953" cy="42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2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Nerve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19587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Major structures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Neuron – The name for a nerve cell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Cell body – The main nerve cell structure containing the nucleus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Axons – Carries nerve impulses away from the cell body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Dendrites- Carries information towards the cell body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Myelin – Protective covering of the nerve cell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Nucleus – Interprets sensory information transmitted to the cell body </a:t>
            </a:r>
          </a:p>
        </p:txBody>
      </p:sp>
    </p:spTree>
    <p:extLst>
      <p:ext uri="{BB962C8B-B14F-4D97-AF65-F5344CB8AC3E}">
        <p14:creationId xmlns:p14="http://schemas.microsoft.com/office/powerpoint/2010/main" val="74536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Diseases Affecting Nerve Cells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57273"/>
          </a:xfrm>
        </p:spPr>
        <p:txBody>
          <a:bodyPr>
            <a:normAutofit/>
          </a:bodyPr>
          <a:lstStyle/>
          <a:p>
            <a:endParaRPr lang="en-US" sz="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Epilepsy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Sclerosis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 – Lou Gehrig’s Disease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Alzheimer’s Disease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 definitions</a:t>
            </a:r>
          </a:p>
        </p:txBody>
      </p:sp>
    </p:spTree>
    <p:extLst>
      <p:ext uri="{BB962C8B-B14F-4D97-AF65-F5344CB8AC3E}">
        <p14:creationId xmlns:p14="http://schemas.microsoft.com/office/powerpoint/2010/main" val="427757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62708"/>
            <a:ext cx="7981951" cy="881824"/>
          </a:xfrm>
        </p:spPr>
        <p:txBody>
          <a:bodyPr/>
          <a:lstStyle/>
          <a:p>
            <a:r>
              <a:rPr lang="en-US" dirty="0"/>
              <a:t>Care of Nerve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Monitor your eating patterns and make sure to eat semi-regularly so as to not deplete the glucose your neurons use for energy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Eat a balanced diet that includes good levels of B-12 and D vitamins, as well as healthy fats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Avoid smoking and drinking excessive alcohol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Keep up with a solid sleep schedule, as sleep helps strengthen circuits within the nervous system which can help with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11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4710</TotalTime>
  <Words>495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News Gothic MT</vt:lpstr>
      <vt:lpstr>Wingdings 2</vt:lpstr>
      <vt:lpstr>Breeze</vt:lpstr>
      <vt:lpstr>Anatomy and Role of the Nerve Cell in the Nervous System</vt:lpstr>
      <vt:lpstr>PowerPoint Presentation</vt:lpstr>
      <vt:lpstr>Types of Nerve Cells</vt:lpstr>
      <vt:lpstr>Sensory Nerves</vt:lpstr>
      <vt:lpstr>Motor Nerves</vt:lpstr>
      <vt:lpstr>Interneurons</vt:lpstr>
      <vt:lpstr>Anatomy of a Nerve Cell</vt:lpstr>
      <vt:lpstr>Diseases Affecting Nerve Cells </vt:lpstr>
      <vt:lpstr>Care of Nerve Cells</vt:lpstr>
      <vt:lpstr>Nerve Cell Care Continued</vt:lpstr>
      <vt:lpstr>Activity</vt:lpstr>
      <vt:lpstr>Writing Assignment</vt:lpstr>
    </vt:vector>
  </TitlesOfParts>
  <Company>SCPS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Roll of the Nerve Cell in the Nervous System</dc:title>
  <dc:creator>Stafford County</dc:creator>
  <cp:lastModifiedBy>lisa martin</cp:lastModifiedBy>
  <cp:revision>14</cp:revision>
  <dcterms:created xsi:type="dcterms:W3CDTF">2018-06-29T20:41:07Z</dcterms:created>
  <dcterms:modified xsi:type="dcterms:W3CDTF">2018-07-14T03:00:06Z</dcterms:modified>
</cp:coreProperties>
</file>