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6" r:id="rId1"/>
    <p:sldMasterId id="2147483718" r:id="rId2"/>
    <p:sldMasterId id="2147483719" r:id="rId3"/>
    <p:sldMasterId id="2147483720" r:id="rId4"/>
    <p:sldMasterId id="2147483721" r:id="rId5"/>
  </p:sldMasterIdLst>
  <p:notesMasterIdLst>
    <p:notesMasterId r:id="rId37"/>
  </p:notesMasterIdLst>
  <p:sldIdLst>
    <p:sldId id="256" r:id="rId6"/>
    <p:sldId id="265" r:id="rId7"/>
    <p:sldId id="266" r:id="rId8"/>
    <p:sldId id="267" r:id="rId9"/>
    <p:sldId id="268" r:id="rId10"/>
    <p:sldId id="270" r:id="rId11"/>
    <p:sldId id="269" r:id="rId12"/>
    <p:sldId id="271"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90" r:id="rId30"/>
    <p:sldId id="291" r:id="rId31"/>
    <p:sldId id="292" r:id="rId32"/>
    <p:sldId id="293" r:id="rId33"/>
    <p:sldId id="294" r:id="rId34"/>
    <p:sldId id="295" r:id="rId35"/>
    <p:sldId id="296" r:id="rId36"/>
  </p:sldIdLst>
  <p:sldSz cx="12192000" cy="6858000"/>
  <p:notesSz cx="6858000" cy="9144000"/>
  <p:embeddedFontLst>
    <p:embeddedFont>
      <p:font typeface="Arial Black" panose="020B0A04020102020204" pitchFamily="34" charset="0"/>
      <p:bold r:id="rId38"/>
    </p:embeddedFont>
    <p:embeddedFont>
      <p:font typeface="Questrial" panose="020B0604020202020204" charset="0"/>
      <p:regular r:id="rId39"/>
    </p:embeddedFont>
    <p:embeddedFont>
      <p:font typeface="Book Antiqua" panose="02040602050305030304" pitchFamily="18" charset="0"/>
      <p:regular r:id="rId40"/>
      <p:bold r:id="rId41"/>
      <p:italic r:id="rId42"/>
      <p:boldItalic r:id="rId43"/>
    </p:embeddedFont>
    <p:embeddedFont>
      <p:font typeface="Oswald" panose="020B0604020202020204" charset="0"/>
      <p:regular r:id="rId44"/>
      <p:bold r:id="rId45"/>
    </p:embeddedFont>
    <p:embeddedFont>
      <p:font typeface="Francois One" panose="020B0604020202020204" charset="0"/>
      <p:regular r:id="rId46"/>
    </p:embeddedFont>
    <p:embeddedFont>
      <p:font typeface="Calibri" panose="020F050202020403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B19CAE-DA39-491A-AB7E-FA4D33BA327B}">
  <a:tblStyle styleId="{F6B19CAE-DA39-491A-AB7E-FA4D33BA327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189ACDF4-B818-459A-B0FA-B060CC4B2EC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3.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42ed9dfb4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42ed9dfb4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42ed9dfb43_0_3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42ed9dfb43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4497b61ec9_1_1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4497b61ec9_1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8" name="Google Shape;62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4497b61ec9_1_1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4497b61ec9_1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4497b61ec9_0_10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4497b61ec9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5" name="Google Shape;64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4497b61ec9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3" name="Google Shape;653;g4497b61ec9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4497b61ec9_1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4497b61ec9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4497b61ec9_1_2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4497b61ec9_1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4497b61ec9_1_1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4497b61ec9_1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42ed9dfb43_0_9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42ed9dfb43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Have students complete the Pre-Assessment</a:t>
            </a:r>
            <a:r>
              <a:rPr lang="en-US" baseline="0" dirty="0" smtClean="0"/>
              <a:t> here.  The intent of this assessment is not to issue students a grade, but as a formative assessment to see what they know.  Score it against the 6 point rubric and store for your own records.  The goal is that you will see if students show growth in their learning.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0" name="Google Shape;68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4497b61ec9_1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7" name="Google Shape;687;g4497b61ec9_1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4497b61ec9_1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g4497b61ec9_1_6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Aerobic activity releases the neurotrophin BDNF which Dr. John Ratey of Harvard terms </a:t>
            </a:r>
            <a:r>
              <a:rPr lang="en-US" sz="1200" b="0" i="1" u="none" strike="noStrike" cap="none">
                <a:solidFill>
                  <a:schemeClr val="dk1"/>
                </a:solidFill>
                <a:latin typeface="Calibri"/>
                <a:ea typeface="Calibri"/>
                <a:cs typeface="Calibri"/>
                <a:sym typeface="Calibri"/>
              </a:rPr>
              <a:t>Miracle Gro for the brain</a:t>
            </a:r>
            <a:r>
              <a:rPr lang="en-US" sz="1200" b="0" i="0" u="none" strike="noStrike" cap="none">
                <a:solidFill>
                  <a:schemeClr val="dk1"/>
                </a:solidFill>
                <a:latin typeface="Calibri"/>
                <a:ea typeface="Calibri"/>
                <a:cs typeface="Calibri"/>
                <a:sym typeface="Calibri"/>
              </a:rPr>
              <a:t>. The amount of exercise is in direct proportion to the amount of BDNF produced and new brain cells birthed. Not surprisingly, studies have shown a student’s academic improvement is in direct proportion to the </a:t>
            </a:r>
            <a:r>
              <a:rPr lang="en-US" sz="1200" b="0" i="1" u="none" strike="noStrike" cap="none">
                <a:solidFill>
                  <a:schemeClr val="dk1"/>
                </a:solidFill>
                <a:latin typeface="Calibri"/>
                <a:ea typeface="Calibri"/>
                <a:cs typeface="Calibri"/>
                <a:sym typeface="Calibri"/>
              </a:rPr>
              <a:t>amount</a:t>
            </a:r>
            <a:r>
              <a:rPr lang="en-US" sz="1200" b="0" i="0" u="none" strike="noStrike" cap="none">
                <a:solidFill>
                  <a:schemeClr val="dk1"/>
                </a:solidFill>
                <a:latin typeface="Calibri"/>
                <a:ea typeface="Calibri"/>
                <a:cs typeface="Calibri"/>
                <a:sym typeface="Calibri"/>
              </a:rPr>
              <a:t> of exercise received. Upgraded neural pathways translates into better learning.</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01" name="Google Shape;701;g4497b61ec9_1_6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4497b61ec9_1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g4497b61ec9_1_7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SPEED of information transfer throughout the brain’s circuits is greatly enhanced. Messages not only have better pathways but travel at greater rates. Anyone who has upgraded from dial-up internet service to ? has experienced firsthand the impact and value of speedier, more efficient signaling.</a:t>
            </a:r>
            <a:endParaRPr/>
          </a:p>
        </p:txBody>
      </p:sp>
      <p:sp>
        <p:nvSpPr>
          <p:cNvPr id="716" name="Google Shape;716;g4497b61ec9_1_7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4497b61ec9_1_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g4497b61ec9_1_8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Since the brain is the primary user of O2 efficiency is enhanced with increased blood flow and the subsequent increase in the volume of oxygen and other nutrients</a:t>
            </a:r>
            <a:endParaRPr sz="1200" b="0" i="0" u="none" strike="noStrike" cap="none">
              <a:solidFill>
                <a:schemeClr val="dk1"/>
              </a:solidFill>
              <a:latin typeface="Calibri"/>
              <a:ea typeface="Calibri"/>
              <a:cs typeface="Calibri"/>
              <a:sym typeface="Calibri"/>
            </a:endParaRPr>
          </a:p>
        </p:txBody>
      </p:sp>
      <p:sp>
        <p:nvSpPr>
          <p:cNvPr id="727" name="Google Shape;727;g4497b61ec9_1_8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4497b61ec9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3" name="Google Shape;743;g4497b61ec9_1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4497b61ec9_1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1" name="Google Shape;751;g4497b61ec9_1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4497b61ec9_1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7" name="Google Shape;767;g4497b61ec9_1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4497b61ec9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5" name="Google Shape;775;g4497b61ec9_1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4497b61ec9_1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1" name="Google Shape;781;g4497b61ec9_1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4497b61ec9_1_9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4497b61ec9_1_9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4497b61ec9_1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4497b61ec9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4497b61ec9_1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4497b61ec9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4497b61ec9_1_8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4497b61ec9_1_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4497b61ec9_1_8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4497b61ec9_1_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4497b61ec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1" name="Google Shape;581;g4497b61ec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4497b61ec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4" name="Google Shape;574;g4497b61ec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4497b61ec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0" name="Google Shape;590;g4497b61ec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42ed9dfb43_0_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42ed9dfb43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2"/>
        <p:cNvGrpSpPr/>
        <p:nvPr/>
      </p:nvGrpSpPr>
      <p:grpSpPr>
        <a:xfrm>
          <a:off x="0" y="0"/>
          <a:ext cx="0" cy="0"/>
          <a:chOff x="0" y="0"/>
          <a:chExt cx="0" cy="0"/>
        </a:xfrm>
      </p:grpSpPr>
      <p:sp>
        <p:nvSpPr>
          <p:cNvPr id="173" name="Google Shape;173;p28"/>
          <p:cNvSpPr txBox="1">
            <a:spLocks noGrp="1"/>
          </p:cNvSpPr>
          <p:nvPr>
            <p:ph type="ctrTitle"/>
          </p:nvPr>
        </p:nvSpPr>
        <p:spPr>
          <a:xfrm>
            <a:off x="1524000" y="1122363"/>
            <a:ext cx="9144000" cy="23877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4" name="Google Shape;174;p28"/>
          <p:cNvSpPr txBox="1">
            <a:spLocks noGrp="1"/>
          </p:cNvSpPr>
          <p:nvPr>
            <p:ph type="subTitle" idx="1"/>
          </p:nvPr>
        </p:nvSpPr>
        <p:spPr>
          <a:xfrm>
            <a:off x="1524000" y="3602038"/>
            <a:ext cx="9144000" cy="1655700"/>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75" name="Google Shape;175;p28"/>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28"/>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831850" y="1709738"/>
            <a:ext cx="10515600" cy="2852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0" name="Google Shape;180;p29"/>
          <p:cNvSpPr txBox="1">
            <a:spLocks noGrp="1"/>
          </p:cNvSpPr>
          <p:nvPr>
            <p:ph type="body" idx="1"/>
          </p:nvPr>
        </p:nvSpPr>
        <p:spPr>
          <a:xfrm>
            <a:off x="831850" y="4589463"/>
            <a:ext cx="10515600" cy="1500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81" name="Google Shape;181;p29"/>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p29"/>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3" name="Google Shape;183;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4"/>
        <p:cNvGrpSpPr/>
        <p:nvPr/>
      </p:nvGrpSpPr>
      <p:grpSpPr>
        <a:xfrm>
          <a:off x="0" y="0"/>
          <a:ext cx="0" cy="0"/>
          <a:chOff x="0" y="0"/>
          <a:chExt cx="0" cy="0"/>
        </a:xfrm>
      </p:grpSpPr>
      <p:sp>
        <p:nvSpPr>
          <p:cNvPr id="185" name="Google Shape;185;p30"/>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6" name="Google Shape;186;p30"/>
          <p:cNvSpPr txBox="1">
            <a:spLocks noGrp="1"/>
          </p:cNvSpPr>
          <p:nvPr>
            <p:ph type="body" idx="1"/>
          </p:nvPr>
        </p:nvSpPr>
        <p:spPr>
          <a:xfrm>
            <a:off x="838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30"/>
          <p:cNvSpPr txBox="1">
            <a:spLocks noGrp="1"/>
          </p:cNvSpPr>
          <p:nvPr>
            <p:ph type="body" idx="2"/>
          </p:nvPr>
        </p:nvSpPr>
        <p:spPr>
          <a:xfrm>
            <a:off x="6172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p30"/>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9" name="Google Shape;189;p30"/>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0" name="Google Shape;190;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839788"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93" name="Google Shape;193;p31"/>
          <p:cNvSpPr txBox="1">
            <a:spLocks noGrp="1"/>
          </p:cNvSpPr>
          <p:nvPr>
            <p:ph type="body" idx="1"/>
          </p:nvPr>
        </p:nvSpPr>
        <p:spPr>
          <a:xfrm>
            <a:off x="839788" y="1681163"/>
            <a:ext cx="51579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94" name="Google Shape;194;p31"/>
          <p:cNvSpPr txBox="1">
            <a:spLocks noGrp="1"/>
          </p:cNvSpPr>
          <p:nvPr>
            <p:ph type="body" idx="2"/>
          </p:nvPr>
        </p:nvSpPr>
        <p:spPr>
          <a:xfrm>
            <a:off x="839788" y="2505075"/>
            <a:ext cx="51579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5" name="Google Shape;195;p31"/>
          <p:cNvSpPr txBox="1">
            <a:spLocks noGrp="1"/>
          </p:cNvSpPr>
          <p:nvPr>
            <p:ph type="body" idx="3"/>
          </p:nvPr>
        </p:nvSpPr>
        <p:spPr>
          <a:xfrm>
            <a:off x="6172200" y="1681163"/>
            <a:ext cx="51831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96" name="Google Shape;196;p31"/>
          <p:cNvSpPr txBox="1">
            <a:spLocks noGrp="1"/>
          </p:cNvSpPr>
          <p:nvPr>
            <p:ph type="body" idx="4"/>
          </p:nvPr>
        </p:nvSpPr>
        <p:spPr>
          <a:xfrm>
            <a:off x="6172200" y="2505075"/>
            <a:ext cx="51831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7" name="Google Shape;197;p31"/>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8" name="Google Shape;198;p31"/>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9" name="Google Shape;199;p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0"/>
        <p:cNvGrpSpPr/>
        <p:nvPr/>
      </p:nvGrpSpPr>
      <p:grpSpPr>
        <a:xfrm>
          <a:off x="0" y="0"/>
          <a:ext cx="0" cy="0"/>
          <a:chOff x="0" y="0"/>
          <a:chExt cx="0" cy="0"/>
        </a:xfrm>
      </p:grpSpPr>
      <p:sp>
        <p:nvSpPr>
          <p:cNvPr id="201" name="Google Shape;201;p3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2" name="Google Shape;202;p32"/>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3" name="Google Shape;203;p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6" name="Google Shape;206;p33"/>
          <p:cNvSpPr txBox="1">
            <a:spLocks noGrp="1"/>
          </p:cNvSpPr>
          <p:nvPr>
            <p:ph type="body" idx="1"/>
          </p:nvPr>
        </p:nvSpPr>
        <p:spPr>
          <a:xfrm>
            <a:off x="5183188" y="987425"/>
            <a:ext cx="6172200" cy="4873500"/>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7" name="Google Shape;207;p33"/>
          <p:cNvSpPr txBox="1">
            <a:spLocks noGrp="1"/>
          </p:cNvSpPr>
          <p:nvPr>
            <p:ph type="body" idx="2"/>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08" name="Google Shape;208;p3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9" name="Google Shape;209;p3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0" name="Google Shape;210;p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1"/>
        <p:cNvGrpSpPr/>
        <p:nvPr/>
      </p:nvGrpSpPr>
      <p:grpSpPr>
        <a:xfrm>
          <a:off x="0" y="0"/>
          <a:ext cx="0" cy="0"/>
          <a:chOff x="0" y="0"/>
          <a:chExt cx="0" cy="0"/>
        </a:xfrm>
      </p:grpSpPr>
      <p:sp>
        <p:nvSpPr>
          <p:cNvPr id="212" name="Google Shape;212;p34"/>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3" name="Google Shape;213;p34"/>
          <p:cNvSpPr>
            <a:spLocks noGrp="1"/>
          </p:cNvSpPr>
          <p:nvPr>
            <p:ph type="pic" idx="2"/>
          </p:nvPr>
        </p:nvSpPr>
        <p:spPr>
          <a:xfrm>
            <a:off x="5183188" y="987425"/>
            <a:ext cx="6172200" cy="48735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4" name="Google Shape;214;p34"/>
          <p:cNvSpPr txBox="1">
            <a:spLocks noGrp="1"/>
          </p:cNvSpPr>
          <p:nvPr>
            <p:ph type="body" idx="1"/>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15" name="Google Shape;215;p3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6" name="Google Shape;216;p3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7" name="Google Shape;217;p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8"/>
        <p:cNvGrpSpPr/>
        <p:nvPr/>
      </p:nvGrpSpPr>
      <p:grpSpPr>
        <a:xfrm>
          <a:off x="0" y="0"/>
          <a:ext cx="0" cy="0"/>
          <a:chOff x="0" y="0"/>
          <a:chExt cx="0" cy="0"/>
        </a:xfrm>
      </p:grpSpPr>
      <p:sp>
        <p:nvSpPr>
          <p:cNvPr id="219" name="Google Shape;219;p35"/>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20" name="Google Shape;220;p35"/>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1" name="Google Shape;221;p35"/>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2" name="Google Shape;222;p35"/>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3" name="Google Shape;223;p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4"/>
        <p:cNvGrpSpPr/>
        <p:nvPr/>
      </p:nvGrpSpPr>
      <p:grpSpPr>
        <a:xfrm>
          <a:off x="0" y="0"/>
          <a:ext cx="0" cy="0"/>
          <a:chOff x="0" y="0"/>
          <a:chExt cx="0" cy="0"/>
        </a:xfrm>
      </p:grpSpPr>
      <p:sp>
        <p:nvSpPr>
          <p:cNvPr id="225" name="Google Shape;225;p36"/>
          <p:cNvSpPr txBox="1">
            <a:spLocks noGrp="1"/>
          </p:cNvSpPr>
          <p:nvPr>
            <p:ph type="title"/>
          </p:nvPr>
        </p:nvSpPr>
        <p:spPr>
          <a:xfrm rot="5400000">
            <a:off x="7133400" y="1956625"/>
            <a:ext cx="5811900"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26" name="Google Shape;226;p36"/>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36"/>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8" name="Google Shape;228;p36"/>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9" name="Google Shape;229;p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6"/>
        <p:cNvGrpSpPr/>
        <p:nvPr/>
      </p:nvGrpSpPr>
      <p:grpSpPr>
        <a:xfrm>
          <a:off x="0" y="0"/>
          <a:ext cx="0" cy="0"/>
          <a:chOff x="0" y="0"/>
          <a:chExt cx="0" cy="0"/>
        </a:xfrm>
      </p:grpSpPr>
      <p:sp>
        <p:nvSpPr>
          <p:cNvPr id="237" name="Google Shape;237;p38"/>
          <p:cNvSpPr txBox="1">
            <a:spLocks noGrp="1"/>
          </p:cNvSpPr>
          <p:nvPr>
            <p:ph type="ctrTitle"/>
          </p:nvPr>
        </p:nvSpPr>
        <p:spPr>
          <a:xfrm>
            <a:off x="914400" y="2130425"/>
            <a:ext cx="10363200" cy="1470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8" name="Google Shape;238;p3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39" name="Google Shape;239;p38"/>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0" name="Google Shape;240;p38"/>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1" name="Google Shape;241;p38"/>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2"/>
        <p:cNvGrpSpPr/>
        <p:nvPr/>
      </p:nvGrpSpPr>
      <p:grpSpPr>
        <a:xfrm>
          <a:off x="0" y="0"/>
          <a:ext cx="0" cy="0"/>
          <a:chOff x="0" y="0"/>
          <a:chExt cx="0" cy="0"/>
        </a:xfrm>
      </p:grpSpPr>
      <p:sp>
        <p:nvSpPr>
          <p:cNvPr id="243" name="Google Shape;243;p39"/>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44" name="Google Shape;244;p39"/>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5" name="Google Shape;245;p39"/>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6" name="Google Shape;246;p39"/>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7" name="Google Shape;247;p39"/>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8"/>
        <p:cNvGrpSpPr/>
        <p:nvPr/>
      </p:nvGrpSpPr>
      <p:grpSpPr>
        <a:xfrm>
          <a:off x="0" y="0"/>
          <a:ext cx="0" cy="0"/>
          <a:chOff x="0" y="0"/>
          <a:chExt cx="0" cy="0"/>
        </a:xfrm>
      </p:grpSpPr>
      <p:sp>
        <p:nvSpPr>
          <p:cNvPr id="249" name="Google Shape;249;p40"/>
          <p:cNvSpPr txBox="1">
            <a:spLocks noGrp="1"/>
          </p:cNvSpPr>
          <p:nvPr>
            <p:ph type="title"/>
          </p:nvPr>
        </p:nvSpPr>
        <p:spPr>
          <a:xfrm>
            <a:off x="2389717" y="4800600"/>
            <a:ext cx="7315200" cy="566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50" name="Google Shape;250;p4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51" name="Google Shape;251;p40"/>
          <p:cNvSpPr txBox="1">
            <a:spLocks noGrp="1"/>
          </p:cNvSpPr>
          <p:nvPr>
            <p:ph type="body" idx="1"/>
          </p:nvPr>
        </p:nvSpPr>
        <p:spPr>
          <a:xfrm>
            <a:off x="2389717" y="5367338"/>
            <a:ext cx="7315200" cy="8049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52" name="Google Shape;252;p40"/>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3" name="Google Shape;253;p40"/>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4" name="Google Shape;254;p40"/>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5"/>
        <p:cNvGrpSpPr/>
        <p:nvPr/>
      </p:nvGrpSpPr>
      <p:grpSpPr>
        <a:xfrm>
          <a:off x="0" y="0"/>
          <a:ext cx="0" cy="0"/>
          <a:chOff x="0" y="0"/>
          <a:chExt cx="0" cy="0"/>
        </a:xfrm>
      </p:grpSpPr>
      <p:sp>
        <p:nvSpPr>
          <p:cNvPr id="256" name="Google Shape;256;p41"/>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7" name="Google Shape;257;p41"/>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8" name="Google Shape;258;p41"/>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259"/>
        <p:cNvGrpSpPr/>
        <p:nvPr/>
      </p:nvGrpSpPr>
      <p:grpSpPr>
        <a:xfrm>
          <a:off x="0" y="0"/>
          <a:ext cx="0" cy="0"/>
          <a:chOff x="0" y="0"/>
          <a:chExt cx="0" cy="0"/>
        </a:xfrm>
      </p:grpSpPr>
      <p:sp>
        <p:nvSpPr>
          <p:cNvPr id="260" name="Google Shape;260;p42"/>
          <p:cNvSpPr txBox="1">
            <a:spLocks noGrp="1"/>
          </p:cNvSpPr>
          <p:nvPr>
            <p:ph type="title"/>
          </p:nvPr>
        </p:nvSpPr>
        <p:spPr>
          <a:xfrm>
            <a:off x="609600" y="277813"/>
            <a:ext cx="10972800" cy="11397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61" name="Google Shape;261;p42"/>
          <p:cNvSpPr>
            <a:spLocks noGrp="1"/>
          </p:cNvSpPr>
          <p:nvPr>
            <p:ph type="clipArt" idx="2"/>
          </p:nvPr>
        </p:nvSpPr>
        <p:spPr>
          <a:xfrm>
            <a:off x="609600" y="1600200"/>
            <a:ext cx="5384700" cy="45261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2" name="Google Shape;262;p42"/>
          <p:cNvSpPr txBox="1">
            <a:spLocks noGrp="1"/>
          </p:cNvSpPr>
          <p:nvPr>
            <p:ph type="body" idx="1"/>
          </p:nvPr>
        </p:nvSpPr>
        <p:spPr>
          <a:xfrm>
            <a:off x="6197600" y="1600200"/>
            <a:ext cx="53847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3" name="Google Shape;263;p42"/>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4" name="Google Shape;264;p42"/>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5" name="Google Shape;265;p42"/>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66"/>
        <p:cNvGrpSpPr/>
        <p:nvPr/>
      </p:nvGrpSpPr>
      <p:grpSpPr>
        <a:xfrm>
          <a:off x="0" y="0"/>
          <a:ext cx="0" cy="0"/>
          <a:chOff x="0" y="0"/>
          <a:chExt cx="0" cy="0"/>
        </a:xfrm>
      </p:grpSpPr>
      <p:sp>
        <p:nvSpPr>
          <p:cNvPr id="267" name="Google Shape;267;p43"/>
          <p:cNvSpPr txBox="1">
            <a:spLocks noGrp="1"/>
          </p:cNvSpPr>
          <p:nvPr>
            <p:ph type="title"/>
          </p:nvPr>
        </p:nvSpPr>
        <p:spPr>
          <a:xfrm>
            <a:off x="609600" y="273050"/>
            <a:ext cx="4011300" cy="11619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68" name="Google Shape;268;p43"/>
          <p:cNvSpPr txBox="1">
            <a:spLocks noGrp="1"/>
          </p:cNvSpPr>
          <p:nvPr>
            <p:ph type="body" idx="1"/>
          </p:nvPr>
        </p:nvSpPr>
        <p:spPr>
          <a:xfrm>
            <a:off x="4766733" y="273050"/>
            <a:ext cx="6815700" cy="58530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9" name="Google Shape;269;p43"/>
          <p:cNvSpPr txBox="1">
            <a:spLocks noGrp="1"/>
          </p:cNvSpPr>
          <p:nvPr>
            <p:ph type="body" idx="2"/>
          </p:nvPr>
        </p:nvSpPr>
        <p:spPr>
          <a:xfrm>
            <a:off x="609600" y="1435100"/>
            <a:ext cx="4011300" cy="46911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70" name="Google Shape;270;p43"/>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1" name="Google Shape;271;p43"/>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2" name="Google Shape;272;p43"/>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3"/>
        <p:cNvGrpSpPr/>
        <p:nvPr/>
      </p:nvGrpSpPr>
      <p:grpSpPr>
        <a:xfrm>
          <a:off x="0" y="0"/>
          <a:ext cx="0" cy="0"/>
          <a:chOff x="0" y="0"/>
          <a:chExt cx="0" cy="0"/>
        </a:xfrm>
      </p:grpSpPr>
      <p:sp>
        <p:nvSpPr>
          <p:cNvPr id="274" name="Google Shape;274;p44"/>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75" name="Google Shape;275;p44"/>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6" name="Google Shape;276;p44"/>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7" name="Google Shape;277;p44"/>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8"/>
        <p:cNvGrpSpPr/>
        <p:nvPr/>
      </p:nvGrpSpPr>
      <p:grpSpPr>
        <a:xfrm>
          <a:off x="0" y="0"/>
          <a:ext cx="0" cy="0"/>
          <a:chOff x="0" y="0"/>
          <a:chExt cx="0" cy="0"/>
        </a:xfrm>
      </p:grpSpPr>
      <p:sp>
        <p:nvSpPr>
          <p:cNvPr id="279" name="Google Shape;279;p45"/>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80" name="Google Shape;280;p45"/>
          <p:cNvSpPr txBox="1">
            <a:spLocks noGrp="1"/>
          </p:cNvSpPr>
          <p:nvPr>
            <p:ph type="body" idx="1"/>
          </p:nvPr>
        </p:nvSpPr>
        <p:spPr>
          <a:xfrm>
            <a:off x="609600" y="1535113"/>
            <a:ext cx="53868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81" name="Google Shape;281;p45"/>
          <p:cNvSpPr txBox="1">
            <a:spLocks noGrp="1"/>
          </p:cNvSpPr>
          <p:nvPr>
            <p:ph type="body" idx="2"/>
          </p:nvPr>
        </p:nvSpPr>
        <p:spPr>
          <a:xfrm>
            <a:off x="609600" y="2174875"/>
            <a:ext cx="53868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82" name="Google Shape;282;p45"/>
          <p:cNvSpPr txBox="1">
            <a:spLocks noGrp="1"/>
          </p:cNvSpPr>
          <p:nvPr>
            <p:ph type="body" idx="3"/>
          </p:nvPr>
        </p:nvSpPr>
        <p:spPr>
          <a:xfrm>
            <a:off x="6193367" y="1535113"/>
            <a:ext cx="53892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83" name="Google Shape;283;p45"/>
          <p:cNvSpPr txBox="1">
            <a:spLocks noGrp="1"/>
          </p:cNvSpPr>
          <p:nvPr>
            <p:ph type="body" idx="4"/>
          </p:nvPr>
        </p:nvSpPr>
        <p:spPr>
          <a:xfrm>
            <a:off x="6193367" y="2174875"/>
            <a:ext cx="53892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84" name="Google Shape;284;p45"/>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5" name="Google Shape;285;p45"/>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6" name="Google Shape;286;p45"/>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87"/>
        <p:cNvGrpSpPr/>
        <p:nvPr/>
      </p:nvGrpSpPr>
      <p:grpSpPr>
        <a:xfrm>
          <a:off x="0" y="0"/>
          <a:ext cx="0" cy="0"/>
          <a:chOff x="0" y="0"/>
          <a:chExt cx="0" cy="0"/>
        </a:xfrm>
      </p:grpSpPr>
      <p:sp>
        <p:nvSpPr>
          <p:cNvPr id="288" name="Google Shape;288;p46"/>
          <p:cNvSpPr txBox="1">
            <a:spLocks noGrp="1"/>
          </p:cNvSpPr>
          <p:nvPr>
            <p:ph type="title"/>
          </p:nvPr>
        </p:nvSpPr>
        <p:spPr>
          <a:xfrm rot="5400000">
            <a:off x="7285050" y="1828788"/>
            <a:ext cx="5851500" cy="2743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89" name="Google Shape;289;p46"/>
          <p:cNvSpPr txBox="1">
            <a:spLocks noGrp="1"/>
          </p:cNvSpPr>
          <p:nvPr>
            <p:ph type="body" idx="1"/>
          </p:nvPr>
        </p:nvSpPr>
        <p:spPr>
          <a:xfrm rot="5400000">
            <a:off x="1697000" y="-812862"/>
            <a:ext cx="5851500" cy="80265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0" name="Google Shape;290;p46"/>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1" name="Google Shape;291;p46"/>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2" name="Google Shape;292;p46"/>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3"/>
        <p:cNvGrpSpPr/>
        <p:nvPr/>
      </p:nvGrpSpPr>
      <p:grpSpPr>
        <a:xfrm>
          <a:off x="0" y="0"/>
          <a:ext cx="0" cy="0"/>
          <a:chOff x="0" y="0"/>
          <a:chExt cx="0" cy="0"/>
        </a:xfrm>
      </p:grpSpPr>
      <p:sp>
        <p:nvSpPr>
          <p:cNvPr id="294" name="Google Shape;294;p47"/>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95" name="Google Shape;295;p47"/>
          <p:cNvSpPr txBox="1">
            <a:spLocks noGrp="1"/>
          </p:cNvSpPr>
          <p:nvPr>
            <p:ph type="body" idx="1"/>
          </p:nvPr>
        </p:nvSpPr>
        <p:spPr>
          <a:xfrm rot="5400000">
            <a:off x="3832950" y="-1623150"/>
            <a:ext cx="4526100" cy="10972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6" name="Google Shape;296;p47"/>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7" name="Google Shape;297;p47"/>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8" name="Google Shape;298;p47"/>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9"/>
        <p:cNvGrpSpPr/>
        <p:nvPr/>
      </p:nvGrpSpPr>
      <p:grpSpPr>
        <a:xfrm>
          <a:off x="0" y="0"/>
          <a:ext cx="0" cy="0"/>
          <a:chOff x="0" y="0"/>
          <a:chExt cx="0" cy="0"/>
        </a:xfrm>
      </p:grpSpPr>
      <p:sp>
        <p:nvSpPr>
          <p:cNvPr id="300" name="Google Shape;300;p48"/>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01" name="Google Shape;301;p48"/>
          <p:cNvSpPr txBox="1">
            <a:spLocks noGrp="1"/>
          </p:cNvSpPr>
          <p:nvPr>
            <p:ph type="body" idx="1"/>
          </p:nvPr>
        </p:nvSpPr>
        <p:spPr>
          <a:xfrm>
            <a:off x="609600" y="1600200"/>
            <a:ext cx="5384700" cy="45261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2" name="Google Shape;302;p48"/>
          <p:cNvSpPr txBox="1">
            <a:spLocks noGrp="1"/>
          </p:cNvSpPr>
          <p:nvPr>
            <p:ph type="body" idx="2"/>
          </p:nvPr>
        </p:nvSpPr>
        <p:spPr>
          <a:xfrm>
            <a:off x="6197600" y="1600200"/>
            <a:ext cx="5384700" cy="45261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3" name="Google Shape;303;p48"/>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4" name="Google Shape;304;p48"/>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5" name="Google Shape;305;p48"/>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6"/>
        <p:cNvGrpSpPr/>
        <p:nvPr/>
      </p:nvGrpSpPr>
      <p:grpSpPr>
        <a:xfrm>
          <a:off x="0" y="0"/>
          <a:ext cx="0" cy="0"/>
          <a:chOff x="0" y="0"/>
          <a:chExt cx="0" cy="0"/>
        </a:xfrm>
      </p:grpSpPr>
      <p:sp>
        <p:nvSpPr>
          <p:cNvPr id="307" name="Google Shape;307;p49"/>
          <p:cNvSpPr txBox="1">
            <a:spLocks noGrp="1"/>
          </p:cNvSpPr>
          <p:nvPr>
            <p:ph type="title"/>
          </p:nvPr>
        </p:nvSpPr>
        <p:spPr>
          <a:xfrm>
            <a:off x="963084" y="4406900"/>
            <a:ext cx="10363200" cy="1362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08" name="Google Shape;308;p49"/>
          <p:cNvSpPr txBox="1">
            <a:spLocks noGrp="1"/>
          </p:cNvSpPr>
          <p:nvPr>
            <p:ph type="body" idx="1"/>
          </p:nvPr>
        </p:nvSpPr>
        <p:spPr>
          <a:xfrm>
            <a:off x="963084" y="2906713"/>
            <a:ext cx="10363200" cy="1500300"/>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9" name="Google Shape;309;p49"/>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0" name="Google Shape;310;p49"/>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1" name="Google Shape;311;p49"/>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6"/>
        <p:cNvGrpSpPr/>
        <p:nvPr/>
      </p:nvGrpSpPr>
      <p:grpSpPr>
        <a:xfrm>
          <a:off x="0" y="0"/>
          <a:ext cx="0" cy="0"/>
          <a:chOff x="0" y="0"/>
          <a:chExt cx="0" cy="0"/>
        </a:xfrm>
      </p:grpSpPr>
      <p:sp>
        <p:nvSpPr>
          <p:cNvPr id="317" name="Google Shape;317;p51"/>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318" name="Google Shape;318;p51"/>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319" name="Google Shape;319;p5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0"/>
        <p:cNvGrpSpPr/>
        <p:nvPr/>
      </p:nvGrpSpPr>
      <p:grpSpPr>
        <a:xfrm>
          <a:off x="0" y="0"/>
          <a:ext cx="0" cy="0"/>
          <a:chOff x="0" y="0"/>
          <a:chExt cx="0" cy="0"/>
        </a:xfrm>
      </p:grpSpPr>
      <p:sp>
        <p:nvSpPr>
          <p:cNvPr id="321" name="Google Shape;321;p52"/>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322" name="Google Shape;322;p5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3"/>
        <p:cNvGrpSpPr/>
        <p:nvPr/>
      </p:nvGrpSpPr>
      <p:grpSpPr>
        <a:xfrm>
          <a:off x="0" y="0"/>
          <a:ext cx="0" cy="0"/>
          <a:chOff x="0" y="0"/>
          <a:chExt cx="0" cy="0"/>
        </a:xfrm>
      </p:grpSpPr>
      <p:sp>
        <p:nvSpPr>
          <p:cNvPr id="324" name="Google Shape;324;p5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25" name="Google Shape;325;p53"/>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326" name="Google Shape;326;p5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7"/>
        <p:cNvGrpSpPr/>
        <p:nvPr/>
      </p:nvGrpSpPr>
      <p:grpSpPr>
        <a:xfrm>
          <a:off x="0" y="0"/>
          <a:ext cx="0" cy="0"/>
          <a:chOff x="0" y="0"/>
          <a:chExt cx="0" cy="0"/>
        </a:xfrm>
      </p:grpSpPr>
      <p:sp>
        <p:nvSpPr>
          <p:cNvPr id="328" name="Google Shape;328;p5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29" name="Google Shape;329;p54"/>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330" name="Google Shape;330;p54"/>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331" name="Google Shape;331;p5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2"/>
        <p:cNvGrpSpPr/>
        <p:nvPr/>
      </p:nvGrpSpPr>
      <p:grpSpPr>
        <a:xfrm>
          <a:off x="0" y="0"/>
          <a:ext cx="0" cy="0"/>
          <a:chOff x="0" y="0"/>
          <a:chExt cx="0" cy="0"/>
        </a:xfrm>
      </p:grpSpPr>
      <p:sp>
        <p:nvSpPr>
          <p:cNvPr id="333" name="Google Shape;333;p5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34" name="Google Shape;334;p5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5"/>
        <p:cNvGrpSpPr/>
        <p:nvPr/>
      </p:nvGrpSpPr>
      <p:grpSpPr>
        <a:xfrm>
          <a:off x="0" y="0"/>
          <a:ext cx="0" cy="0"/>
          <a:chOff x="0" y="0"/>
          <a:chExt cx="0" cy="0"/>
        </a:xfrm>
      </p:grpSpPr>
      <p:sp>
        <p:nvSpPr>
          <p:cNvPr id="336" name="Google Shape;336;p56"/>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337" name="Google Shape;337;p56"/>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338" name="Google Shape;338;p5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9"/>
        <p:cNvGrpSpPr/>
        <p:nvPr/>
      </p:nvGrpSpPr>
      <p:grpSpPr>
        <a:xfrm>
          <a:off x="0" y="0"/>
          <a:ext cx="0" cy="0"/>
          <a:chOff x="0" y="0"/>
          <a:chExt cx="0" cy="0"/>
        </a:xfrm>
      </p:grpSpPr>
      <p:sp>
        <p:nvSpPr>
          <p:cNvPr id="340" name="Google Shape;340;p57"/>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341" name="Google Shape;341;p5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2"/>
        <p:cNvGrpSpPr/>
        <p:nvPr/>
      </p:nvGrpSpPr>
      <p:grpSpPr>
        <a:xfrm>
          <a:off x="0" y="0"/>
          <a:ext cx="0" cy="0"/>
          <a:chOff x="0" y="0"/>
          <a:chExt cx="0" cy="0"/>
        </a:xfrm>
      </p:grpSpPr>
      <p:sp>
        <p:nvSpPr>
          <p:cNvPr id="343" name="Google Shape;343;p58"/>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4" name="Google Shape;344;p58"/>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345" name="Google Shape;345;p58"/>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46" name="Google Shape;346;p58"/>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347" name="Google Shape;347;p5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8"/>
        <p:cNvGrpSpPr/>
        <p:nvPr/>
      </p:nvGrpSpPr>
      <p:grpSpPr>
        <a:xfrm>
          <a:off x="0" y="0"/>
          <a:ext cx="0" cy="0"/>
          <a:chOff x="0" y="0"/>
          <a:chExt cx="0" cy="0"/>
        </a:xfrm>
      </p:grpSpPr>
      <p:sp>
        <p:nvSpPr>
          <p:cNvPr id="349" name="Google Shape;349;p59"/>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lstStyle>
            <a:lvl1pPr marL="457200" lvl="0" indent="-228600" rtl="0">
              <a:lnSpc>
                <a:spcPct val="100000"/>
              </a:lnSpc>
              <a:spcBef>
                <a:spcPts val="0"/>
              </a:spcBef>
              <a:spcAft>
                <a:spcPts val="0"/>
              </a:spcAft>
              <a:buSzPts val="2400"/>
              <a:buNone/>
              <a:defRPr/>
            </a:lvl1pPr>
          </a:lstStyle>
          <a:p>
            <a:endParaRPr/>
          </a:p>
        </p:txBody>
      </p:sp>
      <p:sp>
        <p:nvSpPr>
          <p:cNvPr id="350" name="Google Shape;350;p5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51"/>
        <p:cNvGrpSpPr/>
        <p:nvPr/>
      </p:nvGrpSpPr>
      <p:grpSpPr>
        <a:xfrm>
          <a:off x="0" y="0"/>
          <a:ext cx="0" cy="0"/>
          <a:chOff x="0" y="0"/>
          <a:chExt cx="0" cy="0"/>
        </a:xfrm>
      </p:grpSpPr>
      <p:sp>
        <p:nvSpPr>
          <p:cNvPr id="352" name="Google Shape;352;p60"/>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353" name="Google Shape;353;p60"/>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354" name="Google Shape;354;p6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5"/>
        <p:cNvGrpSpPr/>
        <p:nvPr/>
      </p:nvGrpSpPr>
      <p:grpSpPr>
        <a:xfrm>
          <a:off x="0" y="0"/>
          <a:ext cx="0" cy="0"/>
          <a:chOff x="0" y="0"/>
          <a:chExt cx="0" cy="0"/>
        </a:xfrm>
      </p:grpSpPr>
      <p:sp>
        <p:nvSpPr>
          <p:cNvPr id="356" name="Google Shape;356;p6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6"/>
        <p:cNvGrpSpPr/>
        <p:nvPr/>
      </p:nvGrpSpPr>
      <p:grpSpPr>
        <a:xfrm>
          <a:off x="0" y="0"/>
          <a:ext cx="0" cy="0"/>
          <a:chOff x="0" y="0"/>
          <a:chExt cx="0" cy="0"/>
        </a:xfrm>
      </p:grpSpPr>
      <p:sp>
        <p:nvSpPr>
          <p:cNvPr id="367" name="Google Shape;367;p63"/>
          <p:cNvSpPr txBox="1">
            <a:spLocks noGrp="1"/>
          </p:cNvSpPr>
          <p:nvPr>
            <p:ph type="title"/>
          </p:nvPr>
        </p:nvSpPr>
        <p:spPr>
          <a:xfrm>
            <a:off x="816864" y="228600"/>
            <a:ext cx="108711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68" name="Google Shape;368;p63"/>
          <p:cNvSpPr txBox="1">
            <a:spLocks noGrp="1"/>
          </p:cNvSpPr>
          <p:nvPr>
            <p:ph type="dt" idx="10"/>
          </p:nvPr>
        </p:nvSpPr>
        <p:spPr>
          <a:xfrm>
            <a:off x="8128000" y="6248400"/>
            <a:ext cx="3555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69" name="Google Shape;369;p63"/>
          <p:cNvSpPr txBox="1">
            <a:spLocks noGrp="1"/>
          </p:cNvSpPr>
          <p:nvPr>
            <p:ph type="ftr" idx="11"/>
          </p:nvPr>
        </p:nvSpPr>
        <p:spPr>
          <a:xfrm>
            <a:off x="812800" y="6248206"/>
            <a:ext cx="72279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70" name="Google Shape;370;p63"/>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Questrial"/>
                <a:ea typeface="Questrial"/>
                <a:cs typeface="Questrial"/>
                <a:sym typeface="Questrial"/>
              </a:defRPr>
            </a:lvl1pPr>
            <a:lvl2pPr marL="0" marR="0" lvl="1" indent="0" algn="ctr" rtl="0">
              <a:spcBef>
                <a:spcPts val="0"/>
              </a:spcBef>
              <a:buNone/>
              <a:defRPr sz="1400" b="1" i="0" u="none" strike="noStrike" cap="none">
                <a:solidFill>
                  <a:srgbClr val="FFFFFF"/>
                </a:solidFill>
                <a:latin typeface="Questrial"/>
                <a:ea typeface="Questrial"/>
                <a:cs typeface="Questrial"/>
                <a:sym typeface="Questrial"/>
              </a:defRPr>
            </a:lvl2pPr>
            <a:lvl3pPr marL="0" marR="0" lvl="2" indent="0" algn="ctr" rtl="0">
              <a:spcBef>
                <a:spcPts val="0"/>
              </a:spcBef>
              <a:buNone/>
              <a:defRPr sz="1400" b="1" i="0" u="none" strike="noStrike" cap="none">
                <a:solidFill>
                  <a:srgbClr val="FFFFFF"/>
                </a:solidFill>
                <a:latin typeface="Questrial"/>
                <a:ea typeface="Questrial"/>
                <a:cs typeface="Questrial"/>
                <a:sym typeface="Questrial"/>
              </a:defRPr>
            </a:lvl3pPr>
            <a:lvl4pPr marL="0" marR="0" lvl="3" indent="0" algn="ctr" rtl="0">
              <a:spcBef>
                <a:spcPts val="0"/>
              </a:spcBef>
              <a:buNone/>
              <a:defRPr sz="1400" b="1" i="0" u="none" strike="noStrike" cap="none">
                <a:solidFill>
                  <a:srgbClr val="FFFFFF"/>
                </a:solidFill>
                <a:latin typeface="Questrial"/>
                <a:ea typeface="Questrial"/>
                <a:cs typeface="Questrial"/>
                <a:sym typeface="Questrial"/>
              </a:defRPr>
            </a:lvl4pPr>
            <a:lvl5pPr marL="0" marR="0" lvl="4" indent="0" algn="ctr" rtl="0">
              <a:spcBef>
                <a:spcPts val="0"/>
              </a:spcBef>
              <a:buNone/>
              <a:defRPr sz="1400" b="1" i="0" u="none" strike="noStrike" cap="none">
                <a:solidFill>
                  <a:srgbClr val="FFFFFF"/>
                </a:solidFill>
                <a:latin typeface="Questrial"/>
                <a:ea typeface="Questrial"/>
                <a:cs typeface="Questrial"/>
                <a:sym typeface="Questrial"/>
              </a:defRPr>
            </a:lvl5pPr>
            <a:lvl6pPr marL="0" marR="0" lvl="5" indent="0" algn="ctr" rtl="0">
              <a:spcBef>
                <a:spcPts val="0"/>
              </a:spcBef>
              <a:buNone/>
              <a:defRPr sz="1400" b="1" i="0" u="none" strike="noStrike" cap="none">
                <a:solidFill>
                  <a:srgbClr val="FFFFFF"/>
                </a:solidFill>
                <a:latin typeface="Questrial"/>
                <a:ea typeface="Questrial"/>
                <a:cs typeface="Questrial"/>
                <a:sym typeface="Questrial"/>
              </a:defRPr>
            </a:lvl6pPr>
            <a:lvl7pPr marL="0" marR="0" lvl="6" indent="0" algn="ctr" rtl="0">
              <a:spcBef>
                <a:spcPts val="0"/>
              </a:spcBef>
              <a:buNone/>
              <a:defRPr sz="1400" b="1" i="0" u="none" strike="noStrike" cap="none">
                <a:solidFill>
                  <a:srgbClr val="FFFFFF"/>
                </a:solidFill>
                <a:latin typeface="Questrial"/>
                <a:ea typeface="Questrial"/>
                <a:cs typeface="Questrial"/>
                <a:sym typeface="Questrial"/>
              </a:defRPr>
            </a:lvl7pPr>
            <a:lvl8pPr marL="0" marR="0" lvl="7" indent="0" algn="ctr" rtl="0">
              <a:spcBef>
                <a:spcPts val="0"/>
              </a:spcBef>
              <a:buNone/>
              <a:defRPr sz="1400" b="1" i="0" u="none" strike="noStrike" cap="none">
                <a:solidFill>
                  <a:srgbClr val="FFFFFF"/>
                </a:solidFill>
                <a:latin typeface="Questrial"/>
                <a:ea typeface="Questrial"/>
                <a:cs typeface="Questrial"/>
                <a:sym typeface="Questrial"/>
              </a:defRPr>
            </a:lvl8pPr>
            <a:lvl9pPr marL="0" marR="0" lvl="8" indent="0" algn="ctr" rtl="0">
              <a:spcBef>
                <a:spcPts val="0"/>
              </a:spcBef>
              <a:buNone/>
              <a:defRPr sz="1400" b="1" i="0" u="none" strike="noStrike" cap="none">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US"/>
              <a:t>‹#›</a:t>
            </a:fld>
            <a:endParaRPr/>
          </a:p>
        </p:txBody>
      </p:sp>
      <p:sp>
        <p:nvSpPr>
          <p:cNvPr id="371" name="Google Shape;371;p63"/>
          <p:cNvSpPr txBox="1">
            <a:spLocks noGrp="1"/>
          </p:cNvSpPr>
          <p:nvPr>
            <p:ph type="body" idx="1"/>
          </p:nvPr>
        </p:nvSpPr>
        <p:spPr>
          <a:xfrm>
            <a:off x="816864" y="1600200"/>
            <a:ext cx="10871100" cy="44958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2"/>
        <p:cNvGrpSpPr/>
        <p:nvPr/>
      </p:nvGrpSpPr>
      <p:grpSpPr>
        <a:xfrm>
          <a:off x="0" y="0"/>
          <a:ext cx="0" cy="0"/>
          <a:chOff x="0" y="0"/>
          <a:chExt cx="0" cy="0"/>
        </a:xfrm>
      </p:grpSpPr>
      <p:sp>
        <p:nvSpPr>
          <p:cNvPr id="373" name="Google Shape;373;p64"/>
          <p:cNvSpPr txBox="1">
            <a:spLocks noGrp="1"/>
          </p:cNvSpPr>
          <p:nvPr>
            <p:ph type="title"/>
          </p:nvPr>
        </p:nvSpPr>
        <p:spPr>
          <a:xfrm>
            <a:off x="812800" y="228600"/>
            <a:ext cx="108711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74" name="Google Shape;374;p64"/>
          <p:cNvSpPr txBox="1">
            <a:spLocks noGrp="1"/>
          </p:cNvSpPr>
          <p:nvPr>
            <p:ph type="dt" idx="10"/>
          </p:nvPr>
        </p:nvSpPr>
        <p:spPr>
          <a:xfrm>
            <a:off x="8128000" y="6248400"/>
            <a:ext cx="3555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75" name="Google Shape;375;p64"/>
          <p:cNvSpPr txBox="1">
            <a:spLocks noGrp="1"/>
          </p:cNvSpPr>
          <p:nvPr>
            <p:ph type="ftr" idx="11"/>
          </p:nvPr>
        </p:nvSpPr>
        <p:spPr>
          <a:xfrm>
            <a:off x="812800" y="6248206"/>
            <a:ext cx="72279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76" name="Google Shape;376;p64"/>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Questrial"/>
                <a:ea typeface="Questrial"/>
                <a:cs typeface="Questrial"/>
                <a:sym typeface="Questrial"/>
              </a:defRPr>
            </a:lvl1pPr>
            <a:lvl2pPr marL="0" marR="0" lvl="1" indent="0" algn="ctr" rtl="0">
              <a:spcBef>
                <a:spcPts val="0"/>
              </a:spcBef>
              <a:buNone/>
              <a:defRPr sz="1400" b="1" i="0" u="none" strike="noStrike" cap="none">
                <a:solidFill>
                  <a:srgbClr val="FFFFFF"/>
                </a:solidFill>
                <a:latin typeface="Questrial"/>
                <a:ea typeface="Questrial"/>
                <a:cs typeface="Questrial"/>
                <a:sym typeface="Questrial"/>
              </a:defRPr>
            </a:lvl2pPr>
            <a:lvl3pPr marL="0" marR="0" lvl="2" indent="0" algn="ctr" rtl="0">
              <a:spcBef>
                <a:spcPts val="0"/>
              </a:spcBef>
              <a:buNone/>
              <a:defRPr sz="1400" b="1" i="0" u="none" strike="noStrike" cap="none">
                <a:solidFill>
                  <a:srgbClr val="FFFFFF"/>
                </a:solidFill>
                <a:latin typeface="Questrial"/>
                <a:ea typeface="Questrial"/>
                <a:cs typeface="Questrial"/>
                <a:sym typeface="Questrial"/>
              </a:defRPr>
            </a:lvl3pPr>
            <a:lvl4pPr marL="0" marR="0" lvl="3" indent="0" algn="ctr" rtl="0">
              <a:spcBef>
                <a:spcPts val="0"/>
              </a:spcBef>
              <a:buNone/>
              <a:defRPr sz="1400" b="1" i="0" u="none" strike="noStrike" cap="none">
                <a:solidFill>
                  <a:srgbClr val="FFFFFF"/>
                </a:solidFill>
                <a:latin typeface="Questrial"/>
                <a:ea typeface="Questrial"/>
                <a:cs typeface="Questrial"/>
                <a:sym typeface="Questrial"/>
              </a:defRPr>
            </a:lvl4pPr>
            <a:lvl5pPr marL="0" marR="0" lvl="4" indent="0" algn="ctr" rtl="0">
              <a:spcBef>
                <a:spcPts val="0"/>
              </a:spcBef>
              <a:buNone/>
              <a:defRPr sz="1400" b="1" i="0" u="none" strike="noStrike" cap="none">
                <a:solidFill>
                  <a:srgbClr val="FFFFFF"/>
                </a:solidFill>
                <a:latin typeface="Questrial"/>
                <a:ea typeface="Questrial"/>
                <a:cs typeface="Questrial"/>
                <a:sym typeface="Questrial"/>
              </a:defRPr>
            </a:lvl5pPr>
            <a:lvl6pPr marL="0" marR="0" lvl="5" indent="0" algn="ctr" rtl="0">
              <a:spcBef>
                <a:spcPts val="0"/>
              </a:spcBef>
              <a:buNone/>
              <a:defRPr sz="1400" b="1" i="0" u="none" strike="noStrike" cap="none">
                <a:solidFill>
                  <a:srgbClr val="FFFFFF"/>
                </a:solidFill>
                <a:latin typeface="Questrial"/>
                <a:ea typeface="Questrial"/>
                <a:cs typeface="Questrial"/>
                <a:sym typeface="Questrial"/>
              </a:defRPr>
            </a:lvl6pPr>
            <a:lvl7pPr marL="0" marR="0" lvl="6" indent="0" algn="ctr" rtl="0">
              <a:spcBef>
                <a:spcPts val="0"/>
              </a:spcBef>
              <a:buNone/>
              <a:defRPr sz="1400" b="1" i="0" u="none" strike="noStrike" cap="none">
                <a:solidFill>
                  <a:srgbClr val="FFFFFF"/>
                </a:solidFill>
                <a:latin typeface="Questrial"/>
                <a:ea typeface="Questrial"/>
                <a:cs typeface="Questrial"/>
                <a:sym typeface="Questrial"/>
              </a:defRPr>
            </a:lvl7pPr>
            <a:lvl8pPr marL="0" marR="0" lvl="7" indent="0" algn="ctr" rtl="0">
              <a:spcBef>
                <a:spcPts val="0"/>
              </a:spcBef>
              <a:buNone/>
              <a:defRPr sz="1400" b="1" i="0" u="none" strike="noStrike" cap="none">
                <a:solidFill>
                  <a:srgbClr val="FFFFFF"/>
                </a:solidFill>
                <a:latin typeface="Questrial"/>
                <a:ea typeface="Questrial"/>
                <a:cs typeface="Questrial"/>
                <a:sym typeface="Questrial"/>
              </a:defRPr>
            </a:lvl8pPr>
            <a:lvl9pPr marL="0" marR="0" lvl="8" indent="0" algn="ctr" rtl="0">
              <a:spcBef>
                <a:spcPts val="0"/>
              </a:spcBef>
              <a:buNone/>
              <a:defRPr sz="1400" b="1" i="0" u="none" strike="noStrike" cap="none">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7"/>
        <p:cNvGrpSpPr/>
        <p:nvPr/>
      </p:nvGrpSpPr>
      <p:grpSpPr>
        <a:xfrm>
          <a:off x="0" y="0"/>
          <a:ext cx="0" cy="0"/>
          <a:chOff x="0" y="0"/>
          <a:chExt cx="0" cy="0"/>
        </a:xfrm>
      </p:grpSpPr>
      <p:sp>
        <p:nvSpPr>
          <p:cNvPr id="378" name="Google Shape;378;p65"/>
          <p:cNvSpPr txBox="1">
            <a:spLocks noGrp="1"/>
          </p:cNvSpPr>
          <p:nvPr>
            <p:ph type="title"/>
          </p:nvPr>
        </p:nvSpPr>
        <p:spPr>
          <a:xfrm>
            <a:off x="711200" y="273050"/>
            <a:ext cx="10871100" cy="870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79" name="Google Shape;379;p65"/>
          <p:cNvSpPr txBox="1">
            <a:spLocks noGrp="1"/>
          </p:cNvSpPr>
          <p:nvPr>
            <p:ph type="body" idx="1"/>
          </p:nvPr>
        </p:nvSpPr>
        <p:spPr>
          <a:xfrm>
            <a:off x="812800" y="2438400"/>
            <a:ext cx="5181600" cy="35814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380" name="Google Shape;380;p65"/>
          <p:cNvSpPr txBox="1">
            <a:spLocks noGrp="1"/>
          </p:cNvSpPr>
          <p:nvPr>
            <p:ph type="body" idx="2"/>
          </p:nvPr>
        </p:nvSpPr>
        <p:spPr>
          <a:xfrm>
            <a:off x="6400800" y="2438400"/>
            <a:ext cx="5181600" cy="35814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381" name="Google Shape;381;p65"/>
          <p:cNvSpPr txBox="1">
            <a:spLocks noGrp="1"/>
          </p:cNvSpPr>
          <p:nvPr>
            <p:ph type="dt" idx="10"/>
          </p:nvPr>
        </p:nvSpPr>
        <p:spPr>
          <a:xfrm>
            <a:off x="8128000" y="6248400"/>
            <a:ext cx="3555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82" name="Google Shape;382;p65"/>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Questrial"/>
                <a:ea typeface="Questrial"/>
                <a:cs typeface="Questrial"/>
                <a:sym typeface="Questrial"/>
              </a:defRPr>
            </a:lvl1pPr>
            <a:lvl2pPr marL="0" marR="0" lvl="1" indent="0" algn="ctr" rtl="0">
              <a:spcBef>
                <a:spcPts val="0"/>
              </a:spcBef>
              <a:buNone/>
              <a:defRPr sz="1400" b="1" i="0" u="none" strike="noStrike" cap="none">
                <a:solidFill>
                  <a:srgbClr val="FFFFFF"/>
                </a:solidFill>
                <a:latin typeface="Questrial"/>
                <a:ea typeface="Questrial"/>
                <a:cs typeface="Questrial"/>
                <a:sym typeface="Questrial"/>
              </a:defRPr>
            </a:lvl2pPr>
            <a:lvl3pPr marL="0" marR="0" lvl="2" indent="0" algn="ctr" rtl="0">
              <a:spcBef>
                <a:spcPts val="0"/>
              </a:spcBef>
              <a:buNone/>
              <a:defRPr sz="1400" b="1" i="0" u="none" strike="noStrike" cap="none">
                <a:solidFill>
                  <a:srgbClr val="FFFFFF"/>
                </a:solidFill>
                <a:latin typeface="Questrial"/>
                <a:ea typeface="Questrial"/>
                <a:cs typeface="Questrial"/>
                <a:sym typeface="Questrial"/>
              </a:defRPr>
            </a:lvl3pPr>
            <a:lvl4pPr marL="0" marR="0" lvl="3" indent="0" algn="ctr" rtl="0">
              <a:spcBef>
                <a:spcPts val="0"/>
              </a:spcBef>
              <a:buNone/>
              <a:defRPr sz="1400" b="1" i="0" u="none" strike="noStrike" cap="none">
                <a:solidFill>
                  <a:srgbClr val="FFFFFF"/>
                </a:solidFill>
                <a:latin typeface="Questrial"/>
                <a:ea typeface="Questrial"/>
                <a:cs typeface="Questrial"/>
                <a:sym typeface="Questrial"/>
              </a:defRPr>
            </a:lvl4pPr>
            <a:lvl5pPr marL="0" marR="0" lvl="4" indent="0" algn="ctr" rtl="0">
              <a:spcBef>
                <a:spcPts val="0"/>
              </a:spcBef>
              <a:buNone/>
              <a:defRPr sz="1400" b="1" i="0" u="none" strike="noStrike" cap="none">
                <a:solidFill>
                  <a:srgbClr val="FFFFFF"/>
                </a:solidFill>
                <a:latin typeface="Questrial"/>
                <a:ea typeface="Questrial"/>
                <a:cs typeface="Questrial"/>
                <a:sym typeface="Questrial"/>
              </a:defRPr>
            </a:lvl5pPr>
            <a:lvl6pPr marL="0" marR="0" lvl="5" indent="0" algn="ctr" rtl="0">
              <a:spcBef>
                <a:spcPts val="0"/>
              </a:spcBef>
              <a:buNone/>
              <a:defRPr sz="1400" b="1" i="0" u="none" strike="noStrike" cap="none">
                <a:solidFill>
                  <a:srgbClr val="FFFFFF"/>
                </a:solidFill>
                <a:latin typeface="Questrial"/>
                <a:ea typeface="Questrial"/>
                <a:cs typeface="Questrial"/>
                <a:sym typeface="Questrial"/>
              </a:defRPr>
            </a:lvl6pPr>
            <a:lvl7pPr marL="0" marR="0" lvl="6" indent="0" algn="ctr" rtl="0">
              <a:spcBef>
                <a:spcPts val="0"/>
              </a:spcBef>
              <a:buNone/>
              <a:defRPr sz="1400" b="1" i="0" u="none" strike="noStrike" cap="none">
                <a:solidFill>
                  <a:srgbClr val="FFFFFF"/>
                </a:solidFill>
                <a:latin typeface="Questrial"/>
                <a:ea typeface="Questrial"/>
                <a:cs typeface="Questrial"/>
                <a:sym typeface="Questrial"/>
              </a:defRPr>
            </a:lvl7pPr>
            <a:lvl8pPr marL="0" marR="0" lvl="7" indent="0" algn="ctr" rtl="0">
              <a:spcBef>
                <a:spcPts val="0"/>
              </a:spcBef>
              <a:buNone/>
              <a:defRPr sz="1400" b="1" i="0" u="none" strike="noStrike" cap="none">
                <a:solidFill>
                  <a:srgbClr val="FFFFFF"/>
                </a:solidFill>
                <a:latin typeface="Questrial"/>
                <a:ea typeface="Questrial"/>
                <a:cs typeface="Questrial"/>
                <a:sym typeface="Questrial"/>
              </a:defRPr>
            </a:lvl8pPr>
            <a:lvl9pPr marL="0" marR="0" lvl="8" indent="0" algn="ctr" rtl="0">
              <a:spcBef>
                <a:spcPts val="0"/>
              </a:spcBef>
              <a:buNone/>
              <a:defRPr sz="1400" b="1" i="0" u="none" strike="noStrike" cap="none">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US"/>
              <a:t>‹#›</a:t>
            </a:fld>
            <a:endParaRPr/>
          </a:p>
        </p:txBody>
      </p:sp>
      <p:sp>
        <p:nvSpPr>
          <p:cNvPr id="383" name="Google Shape;383;p65"/>
          <p:cNvSpPr txBox="1">
            <a:spLocks noGrp="1"/>
          </p:cNvSpPr>
          <p:nvPr>
            <p:ph type="ftr" idx="11"/>
          </p:nvPr>
        </p:nvSpPr>
        <p:spPr>
          <a:xfrm>
            <a:off x="812800" y="6248206"/>
            <a:ext cx="72279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84" name="Google Shape;384;p65"/>
          <p:cNvSpPr txBox="1">
            <a:spLocks noGrp="1"/>
          </p:cNvSpPr>
          <p:nvPr>
            <p:ph type="body" idx="3"/>
          </p:nvPr>
        </p:nvSpPr>
        <p:spPr>
          <a:xfrm>
            <a:off x="812800" y="1752600"/>
            <a:ext cx="5181600" cy="640200"/>
          </a:xfrm>
          <a:prstGeom prst="rect">
            <a:avLst/>
          </a:prstGeom>
          <a:solidFill>
            <a:schemeClr val="accent2"/>
          </a:solidFill>
          <a:ln>
            <a:noFill/>
          </a:ln>
        </p:spPr>
        <p:txBody>
          <a:bodyPr spcFirstLastPara="1" wrap="square" lIns="91425" tIns="45700" rIns="91425" bIns="45700" anchor="ctr" anchorCtr="0"/>
          <a:lstStyle>
            <a:lvl1pPr marL="457200" marR="0" lvl="0" indent="-228600" algn="l" rtl="0">
              <a:spcBef>
                <a:spcPts val="700"/>
              </a:spcBef>
              <a:spcAft>
                <a:spcPts val="0"/>
              </a:spcAft>
              <a:buClr>
                <a:schemeClr val="accent2"/>
              </a:buClr>
              <a:buSzPts val="1200"/>
              <a:buFont typeface="Noto Sans Symbols"/>
              <a:buNone/>
              <a:defRPr sz="2000" b="1" i="0" u="none" strike="noStrike" cap="none">
                <a:solidFill>
                  <a:srgbClr val="FFFFFF"/>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385" name="Google Shape;385;p65"/>
          <p:cNvSpPr txBox="1">
            <a:spLocks noGrp="1"/>
          </p:cNvSpPr>
          <p:nvPr>
            <p:ph type="body" idx="4"/>
          </p:nvPr>
        </p:nvSpPr>
        <p:spPr>
          <a:xfrm>
            <a:off x="6400800" y="1752600"/>
            <a:ext cx="5181600" cy="640200"/>
          </a:xfrm>
          <a:prstGeom prst="rect">
            <a:avLst/>
          </a:prstGeom>
          <a:solidFill>
            <a:schemeClr val="accent4"/>
          </a:solidFill>
          <a:ln>
            <a:noFill/>
          </a:ln>
        </p:spPr>
        <p:txBody>
          <a:bodyPr spcFirstLastPara="1" wrap="square" lIns="91425" tIns="45700" rIns="91425" bIns="45700" anchor="ctr" anchorCtr="0"/>
          <a:lstStyle>
            <a:lvl1pPr marL="457200" marR="0" lvl="0" indent="-228600" algn="l" rtl="0">
              <a:spcBef>
                <a:spcPts val="700"/>
              </a:spcBef>
              <a:spcAft>
                <a:spcPts val="0"/>
              </a:spcAft>
              <a:buClr>
                <a:schemeClr val="accent2"/>
              </a:buClr>
              <a:buSzPts val="1200"/>
              <a:buFont typeface="Noto Sans Symbols"/>
              <a:buNone/>
              <a:defRPr sz="2000" b="1" i="0" u="none" strike="noStrike" cap="none">
                <a:solidFill>
                  <a:srgbClr val="FFFFFF"/>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86"/>
        <p:cNvGrpSpPr/>
        <p:nvPr/>
      </p:nvGrpSpPr>
      <p:grpSpPr>
        <a:xfrm>
          <a:off x="0" y="0"/>
          <a:ext cx="0" cy="0"/>
          <a:chOff x="0" y="0"/>
          <a:chExt cx="0" cy="0"/>
        </a:xfrm>
      </p:grpSpPr>
      <p:sp>
        <p:nvSpPr>
          <p:cNvPr id="387" name="Google Shape;387;p66"/>
          <p:cNvSpPr txBox="1">
            <a:spLocks noGrp="1"/>
          </p:cNvSpPr>
          <p:nvPr>
            <p:ph type="dt" idx="10"/>
          </p:nvPr>
        </p:nvSpPr>
        <p:spPr>
          <a:xfrm>
            <a:off x="8128000" y="6248400"/>
            <a:ext cx="3555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88" name="Google Shape;388;p66"/>
          <p:cNvSpPr txBox="1">
            <a:spLocks noGrp="1"/>
          </p:cNvSpPr>
          <p:nvPr>
            <p:ph type="ftr" idx="11"/>
          </p:nvPr>
        </p:nvSpPr>
        <p:spPr>
          <a:xfrm>
            <a:off x="812800" y="6248206"/>
            <a:ext cx="72279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89" name="Google Shape;389;p66"/>
          <p:cNvSpPr txBox="1">
            <a:spLocks noGrp="1"/>
          </p:cNvSpPr>
          <p:nvPr>
            <p:ph type="sldNum" idx="12"/>
          </p:nvPr>
        </p:nvSpPr>
        <p:spPr>
          <a:xfrm>
            <a:off x="0" y="6248400"/>
            <a:ext cx="711300" cy="3810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chemeClr val="dk2"/>
                </a:solidFill>
                <a:latin typeface="Questrial"/>
                <a:ea typeface="Questrial"/>
                <a:cs typeface="Questrial"/>
                <a:sym typeface="Questrial"/>
              </a:defRPr>
            </a:lvl1pPr>
            <a:lvl2pPr marL="0" marR="0" lvl="1" indent="0" algn="ctr" rtl="0">
              <a:spcBef>
                <a:spcPts val="0"/>
              </a:spcBef>
              <a:buNone/>
              <a:defRPr sz="1400" b="1">
                <a:solidFill>
                  <a:schemeClr val="dk2"/>
                </a:solidFill>
                <a:latin typeface="Questrial"/>
                <a:ea typeface="Questrial"/>
                <a:cs typeface="Questrial"/>
                <a:sym typeface="Questrial"/>
              </a:defRPr>
            </a:lvl2pPr>
            <a:lvl3pPr marL="0" marR="0" lvl="2" indent="0" algn="ctr" rtl="0">
              <a:spcBef>
                <a:spcPts val="0"/>
              </a:spcBef>
              <a:buNone/>
              <a:defRPr sz="1400" b="1">
                <a:solidFill>
                  <a:schemeClr val="dk2"/>
                </a:solidFill>
                <a:latin typeface="Questrial"/>
                <a:ea typeface="Questrial"/>
                <a:cs typeface="Questrial"/>
                <a:sym typeface="Questrial"/>
              </a:defRPr>
            </a:lvl3pPr>
            <a:lvl4pPr marL="0" marR="0" lvl="3" indent="0" algn="ctr" rtl="0">
              <a:spcBef>
                <a:spcPts val="0"/>
              </a:spcBef>
              <a:buNone/>
              <a:defRPr sz="1400" b="1">
                <a:solidFill>
                  <a:schemeClr val="dk2"/>
                </a:solidFill>
                <a:latin typeface="Questrial"/>
                <a:ea typeface="Questrial"/>
                <a:cs typeface="Questrial"/>
                <a:sym typeface="Questrial"/>
              </a:defRPr>
            </a:lvl4pPr>
            <a:lvl5pPr marL="0" marR="0" lvl="4" indent="0" algn="ctr" rtl="0">
              <a:spcBef>
                <a:spcPts val="0"/>
              </a:spcBef>
              <a:buNone/>
              <a:defRPr sz="1400" b="1">
                <a:solidFill>
                  <a:schemeClr val="dk2"/>
                </a:solidFill>
                <a:latin typeface="Questrial"/>
                <a:ea typeface="Questrial"/>
                <a:cs typeface="Questrial"/>
                <a:sym typeface="Questrial"/>
              </a:defRPr>
            </a:lvl5pPr>
            <a:lvl6pPr marL="0" marR="0" lvl="5" indent="0" algn="ctr" rtl="0">
              <a:spcBef>
                <a:spcPts val="0"/>
              </a:spcBef>
              <a:buNone/>
              <a:defRPr sz="1400" b="1">
                <a:solidFill>
                  <a:schemeClr val="dk2"/>
                </a:solidFill>
                <a:latin typeface="Questrial"/>
                <a:ea typeface="Questrial"/>
                <a:cs typeface="Questrial"/>
                <a:sym typeface="Questrial"/>
              </a:defRPr>
            </a:lvl6pPr>
            <a:lvl7pPr marL="0" marR="0" lvl="6" indent="0" algn="ctr" rtl="0">
              <a:spcBef>
                <a:spcPts val="0"/>
              </a:spcBef>
              <a:buNone/>
              <a:defRPr sz="1400" b="1">
                <a:solidFill>
                  <a:schemeClr val="dk2"/>
                </a:solidFill>
                <a:latin typeface="Questrial"/>
                <a:ea typeface="Questrial"/>
                <a:cs typeface="Questrial"/>
                <a:sym typeface="Questrial"/>
              </a:defRPr>
            </a:lvl7pPr>
            <a:lvl8pPr marL="0" marR="0" lvl="7" indent="0" algn="ctr" rtl="0">
              <a:spcBef>
                <a:spcPts val="0"/>
              </a:spcBef>
              <a:buNone/>
              <a:defRPr sz="1400" b="1">
                <a:solidFill>
                  <a:schemeClr val="dk2"/>
                </a:solidFill>
                <a:latin typeface="Questrial"/>
                <a:ea typeface="Questrial"/>
                <a:cs typeface="Questrial"/>
                <a:sym typeface="Questrial"/>
              </a:defRPr>
            </a:lvl8pPr>
            <a:lvl9pPr marL="0" marR="0" lvl="8" indent="0" algn="ctr" rtl="0">
              <a:spcBef>
                <a:spcPts val="0"/>
              </a:spcBef>
              <a:buNone/>
              <a:defRPr sz="1400" b="1">
                <a:solidFill>
                  <a:schemeClr val="dk2"/>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0"/>
        <p:cNvGrpSpPr/>
        <p:nvPr/>
      </p:nvGrpSpPr>
      <p:grpSpPr>
        <a:xfrm>
          <a:off x="0" y="0"/>
          <a:ext cx="0" cy="0"/>
          <a:chOff x="0" y="0"/>
          <a:chExt cx="0" cy="0"/>
        </a:xfrm>
      </p:grpSpPr>
      <p:sp>
        <p:nvSpPr>
          <p:cNvPr id="391" name="Google Shape;391;p67"/>
          <p:cNvSpPr txBox="1">
            <a:spLocks noGrp="1"/>
          </p:cNvSpPr>
          <p:nvPr>
            <p:ph type="title"/>
          </p:nvPr>
        </p:nvSpPr>
        <p:spPr>
          <a:xfrm>
            <a:off x="812800" y="228600"/>
            <a:ext cx="108711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92" name="Google Shape;392;p67"/>
          <p:cNvSpPr txBox="1">
            <a:spLocks noGrp="1"/>
          </p:cNvSpPr>
          <p:nvPr>
            <p:ph type="body" idx="1"/>
          </p:nvPr>
        </p:nvSpPr>
        <p:spPr>
          <a:xfrm>
            <a:off x="812800" y="1589567"/>
            <a:ext cx="5181600" cy="45720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393" name="Google Shape;393;p67"/>
          <p:cNvSpPr txBox="1">
            <a:spLocks noGrp="1"/>
          </p:cNvSpPr>
          <p:nvPr>
            <p:ph type="body" idx="2"/>
          </p:nvPr>
        </p:nvSpPr>
        <p:spPr>
          <a:xfrm>
            <a:off x="6459868" y="1589567"/>
            <a:ext cx="5181600" cy="45720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394" name="Google Shape;394;p67"/>
          <p:cNvSpPr txBox="1">
            <a:spLocks noGrp="1"/>
          </p:cNvSpPr>
          <p:nvPr>
            <p:ph type="dt" idx="10"/>
          </p:nvPr>
        </p:nvSpPr>
        <p:spPr>
          <a:xfrm>
            <a:off x="8128000" y="6248400"/>
            <a:ext cx="3555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95" name="Google Shape;395;p67"/>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US"/>
              <a:t>‹#›</a:t>
            </a:fld>
            <a:endParaRPr/>
          </a:p>
        </p:txBody>
      </p:sp>
      <p:sp>
        <p:nvSpPr>
          <p:cNvPr id="396" name="Google Shape;396;p67"/>
          <p:cNvSpPr txBox="1">
            <a:spLocks noGrp="1"/>
          </p:cNvSpPr>
          <p:nvPr>
            <p:ph type="ftr" idx="11"/>
          </p:nvPr>
        </p:nvSpPr>
        <p:spPr>
          <a:xfrm>
            <a:off x="812800" y="6248206"/>
            <a:ext cx="72279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397"/>
        <p:cNvGrpSpPr/>
        <p:nvPr/>
      </p:nvGrpSpPr>
      <p:grpSpPr>
        <a:xfrm>
          <a:off x="0" y="0"/>
          <a:ext cx="0" cy="0"/>
          <a:chOff x="0" y="0"/>
          <a:chExt cx="0" cy="0"/>
        </a:xfrm>
      </p:grpSpPr>
      <p:sp>
        <p:nvSpPr>
          <p:cNvPr id="398" name="Google Shape;398;p6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99" name="Google Shape;399;p68"/>
          <p:cNvSpPr txBox="1">
            <a:spLocks noGrp="1"/>
          </p:cNvSpPr>
          <p:nvPr>
            <p:ph type="dt" idx="10"/>
          </p:nvPr>
        </p:nvSpPr>
        <p:spPr>
          <a:xfrm>
            <a:off x="609600" y="6248400"/>
            <a:ext cx="2844900" cy="457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00" name="Google Shape;400;p68"/>
          <p:cNvSpPr txBox="1">
            <a:spLocks noGrp="1"/>
          </p:cNvSpPr>
          <p:nvPr>
            <p:ph type="ftr" idx="11"/>
          </p:nvPr>
        </p:nvSpPr>
        <p:spPr>
          <a:xfrm>
            <a:off x="4165600" y="6248400"/>
            <a:ext cx="3860700" cy="457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01" name="Google Shape;401;p68"/>
          <p:cNvSpPr txBox="1">
            <a:spLocks noGrp="1"/>
          </p:cNvSpPr>
          <p:nvPr>
            <p:ph type="sldNum" idx="12"/>
          </p:nvPr>
        </p:nvSpPr>
        <p:spPr>
          <a:xfrm>
            <a:off x="8737600" y="6248400"/>
            <a:ext cx="2844900" cy="4572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402"/>
        <p:cNvGrpSpPr/>
        <p:nvPr/>
      </p:nvGrpSpPr>
      <p:grpSpPr>
        <a:xfrm>
          <a:off x="0" y="0"/>
          <a:ext cx="0" cy="0"/>
          <a:chOff x="0" y="0"/>
          <a:chExt cx="0" cy="0"/>
        </a:xfrm>
      </p:grpSpPr>
      <p:sp>
        <p:nvSpPr>
          <p:cNvPr id="403" name="Google Shape;403;p69"/>
          <p:cNvSpPr/>
          <p:nvPr/>
        </p:nvSpPr>
        <p:spPr>
          <a:xfrm>
            <a:off x="0" y="5971032"/>
            <a:ext cx="12192000" cy="887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404" name="Google Shape;404;p69"/>
          <p:cNvSpPr/>
          <p:nvPr/>
        </p:nvSpPr>
        <p:spPr>
          <a:xfrm>
            <a:off x="-12192" y="6053328"/>
            <a:ext cx="2999100" cy="7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405" name="Google Shape;405;p69"/>
          <p:cNvSpPr/>
          <p:nvPr/>
        </p:nvSpPr>
        <p:spPr>
          <a:xfrm>
            <a:off x="3145536" y="6044184"/>
            <a:ext cx="9046500" cy="713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406" name="Google Shape;406;p69"/>
          <p:cNvSpPr txBox="1">
            <a:spLocks noGrp="1"/>
          </p:cNvSpPr>
          <p:nvPr>
            <p:ph type="ctrTitle"/>
          </p:nvPr>
        </p:nvSpPr>
        <p:spPr>
          <a:xfrm>
            <a:off x="3149600" y="4038600"/>
            <a:ext cx="8636100" cy="1828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4400"/>
              <a:buFont typeface="Questrial"/>
              <a:buNone/>
              <a:defRPr sz="4400" b="0" i="0" u="none" strike="noStrike" cap="none">
                <a:solidFill>
                  <a:schemeClr val="lt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07" name="Google Shape;407;p69"/>
          <p:cNvSpPr txBox="1">
            <a:spLocks noGrp="1"/>
          </p:cNvSpPr>
          <p:nvPr>
            <p:ph type="subTitle" idx="1"/>
          </p:nvPr>
        </p:nvSpPr>
        <p:spPr>
          <a:xfrm>
            <a:off x="3149600" y="6050037"/>
            <a:ext cx="8940900" cy="685800"/>
          </a:xfrm>
          <a:prstGeom prst="rect">
            <a:avLst/>
          </a:prstGeom>
          <a:noFill/>
          <a:ln>
            <a:noFill/>
          </a:ln>
        </p:spPr>
        <p:txBody>
          <a:bodyPr spcFirstLastPara="1" wrap="square" lIns="91425" tIns="45700" rIns="91425" bIns="45700" anchor="ctr" anchorCtr="0"/>
          <a:lstStyle>
            <a:lvl1pPr marR="0" lvl="0" algn="l" rtl="0">
              <a:spcBef>
                <a:spcPts val="700"/>
              </a:spcBef>
              <a:spcAft>
                <a:spcPts val="0"/>
              </a:spcAft>
              <a:buClr>
                <a:schemeClr val="accent2"/>
              </a:buClr>
              <a:buSzPts val="1560"/>
              <a:buFont typeface="Noto Sans Symbols"/>
              <a:buNone/>
              <a:defRPr sz="2600" b="0" i="0" u="none" strike="noStrike" cap="none">
                <a:solidFill>
                  <a:srgbClr val="FFFFFF"/>
                </a:solidFill>
                <a:latin typeface="Questrial"/>
                <a:ea typeface="Questrial"/>
                <a:cs typeface="Questrial"/>
                <a:sym typeface="Questrial"/>
              </a:defRPr>
            </a:lvl1pPr>
            <a:lvl2pPr marR="0" lvl="1" algn="ctr" rtl="0">
              <a:spcBef>
                <a:spcPts val="550"/>
              </a:spcBef>
              <a:spcAft>
                <a:spcPts val="0"/>
              </a:spcAft>
              <a:buClr>
                <a:schemeClr val="accent1"/>
              </a:buClr>
              <a:buSzPts val="1820"/>
              <a:buFont typeface="Noto Sans Symbols"/>
              <a:buNone/>
              <a:defRPr sz="2600" b="0" i="0" u="none" strike="noStrike" cap="none">
                <a:solidFill>
                  <a:schemeClr val="lt1"/>
                </a:solidFill>
                <a:latin typeface="Questrial"/>
                <a:ea typeface="Questrial"/>
                <a:cs typeface="Questrial"/>
                <a:sym typeface="Questrial"/>
              </a:defRPr>
            </a:lvl2pPr>
            <a:lvl3pPr marR="0" lvl="2" algn="ctr" rtl="0">
              <a:spcBef>
                <a:spcPts val="500"/>
              </a:spcBef>
              <a:spcAft>
                <a:spcPts val="0"/>
              </a:spcAft>
              <a:buClr>
                <a:schemeClr val="accent2"/>
              </a:buClr>
              <a:buSzPts val="1725"/>
              <a:buFont typeface="Noto Sans Symbols"/>
              <a:buNone/>
              <a:defRPr sz="2300" b="0" i="0" u="none" strike="noStrike" cap="none">
                <a:solidFill>
                  <a:schemeClr val="lt1"/>
                </a:solidFill>
                <a:latin typeface="Questrial"/>
                <a:ea typeface="Questrial"/>
                <a:cs typeface="Questrial"/>
                <a:sym typeface="Questrial"/>
              </a:defRPr>
            </a:lvl3pPr>
            <a:lvl4pPr marR="0" lvl="3" algn="ctr" rtl="0">
              <a:spcBef>
                <a:spcPts val="400"/>
              </a:spcBef>
              <a:spcAft>
                <a:spcPts val="0"/>
              </a:spcAft>
              <a:buClr>
                <a:schemeClr val="accent3"/>
              </a:buClr>
              <a:buSzPts val="1500"/>
              <a:buFont typeface="Noto Sans Symbols"/>
              <a:buNone/>
              <a:defRPr sz="2000" b="0" i="0" u="none" strike="noStrike" cap="none">
                <a:solidFill>
                  <a:schemeClr val="lt1"/>
                </a:solidFill>
                <a:latin typeface="Questrial"/>
                <a:ea typeface="Questrial"/>
                <a:cs typeface="Questrial"/>
                <a:sym typeface="Questrial"/>
              </a:defRPr>
            </a:lvl4pPr>
            <a:lvl5pPr marR="0" lvl="4" algn="ctr" rtl="0">
              <a:spcBef>
                <a:spcPts val="400"/>
              </a:spcBef>
              <a:spcAft>
                <a:spcPts val="0"/>
              </a:spcAft>
              <a:buClr>
                <a:schemeClr val="accent4"/>
              </a:buClr>
              <a:buSzPts val="1300"/>
              <a:buFont typeface="Noto Sans Symbols"/>
              <a:buNone/>
              <a:defRPr sz="2000" b="0" i="0" u="none" strike="noStrike" cap="none">
                <a:solidFill>
                  <a:schemeClr val="lt1"/>
                </a:solidFill>
                <a:latin typeface="Questrial"/>
                <a:ea typeface="Questrial"/>
                <a:cs typeface="Questrial"/>
                <a:sym typeface="Questrial"/>
              </a:defRPr>
            </a:lvl5pPr>
            <a:lvl6pPr marR="0" lvl="5" algn="ctr" rtl="0">
              <a:spcBef>
                <a:spcPts val="360"/>
              </a:spcBef>
              <a:spcAft>
                <a:spcPts val="0"/>
              </a:spcAft>
              <a:buClr>
                <a:schemeClr val="accent1"/>
              </a:buClr>
              <a:buSzPts val="1800"/>
              <a:buFont typeface="Noto Sans Symbols"/>
              <a:buNone/>
              <a:defRPr sz="1800" b="0" i="0" u="none" strike="noStrike" cap="none">
                <a:solidFill>
                  <a:schemeClr val="lt1"/>
                </a:solidFill>
                <a:latin typeface="Questrial"/>
                <a:ea typeface="Questrial"/>
                <a:cs typeface="Questrial"/>
                <a:sym typeface="Questrial"/>
              </a:defRPr>
            </a:lvl6pPr>
            <a:lvl7pPr marR="0" lvl="6" algn="ctr" rtl="0">
              <a:spcBef>
                <a:spcPts val="360"/>
              </a:spcBef>
              <a:spcAft>
                <a:spcPts val="0"/>
              </a:spcAft>
              <a:buClr>
                <a:schemeClr val="accent2"/>
              </a:buClr>
              <a:buSzPts val="1800"/>
              <a:buFont typeface="Noto Sans Symbols"/>
              <a:buNone/>
              <a:defRPr sz="1800" b="0" i="0" u="none" strike="noStrike" cap="none">
                <a:solidFill>
                  <a:schemeClr val="lt1"/>
                </a:solidFill>
                <a:latin typeface="Questrial"/>
                <a:ea typeface="Questrial"/>
                <a:cs typeface="Questrial"/>
                <a:sym typeface="Questrial"/>
              </a:defRPr>
            </a:lvl7pPr>
            <a:lvl8pPr marR="0" lvl="7" algn="ctr" rtl="0">
              <a:spcBef>
                <a:spcPts val="360"/>
              </a:spcBef>
              <a:spcAft>
                <a:spcPts val="0"/>
              </a:spcAft>
              <a:buClr>
                <a:schemeClr val="accent3"/>
              </a:buClr>
              <a:buSzPts val="1800"/>
              <a:buFont typeface="Noto Sans Symbols"/>
              <a:buNone/>
              <a:defRPr sz="1800" b="0" i="0" u="none" strike="noStrike" cap="none">
                <a:solidFill>
                  <a:schemeClr val="lt1"/>
                </a:solidFill>
                <a:latin typeface="Questrial"/>
                <a:ea typeface="Questrial"/>
                <a:cs typeface="Questrial"/>
                <a:sym typeface="Questrial"/>
              </a:defRPr>
            </a:lvl8pPr>
            <a:lvl9pPr marR="0" lvl="8" algn="ctr" rtl="0">
              <a:spcBef>
                <a:spcPts val="360"/>
              </a:spcBef>
              <a:spcAft>
                <a:spcPts val="0"/>
              </a:spcAft>
              <a:buClr>
                <a:schemeClr val="accent4"/>
              </a:buClr>
              <a:buSzPts val="1800"/>
              <a:buFont typeface="Noto Sans Symbols"/>
              <a:buNone/>
              <a:defRPr sz="1800" b="0" i="0" u="none" strike="noStrike" cap="none">
                <a:solidFill>
                  <a:schemeClr val="lt1"/>
                </a:solidFill>
                <a:latin typeface="Questrial"/>
                <a:ea typeface="Questrial"/>
                <a:cs typeface="Questrial"/>
                <a:sym typeface="Questrial"/>
              </a:defRPr>
            </a:lvl9pPr>
          </a:lstStyle>
          <a:p>
            <a:endParaRPr/>
          </a:p>
        </p:txBody>
      </p:sp>
      <p:sp>
        <p:nvSpPr>
          <p:cNvPr id="408" name="Google Shape;408;p69"/>
          <p:cNvSpPr txBox="1">
            <a:spLocks noGrp="1"/>
          </p:cNvSpPr>
          <p:nvPr>
            <p:ph type="dt" idx="10"/>
          </p:nvPr>
        </p:nvSpPr>
        <p:spPr>
          <a:xfrm>
            <a:off x="101600" y="6068699"/>
            <a:ext cx="2743200" cy="6858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000">
                <a:solidFill>
                  <a:srgbClr val="FFFFFF"/>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9pPr>
          </a:lstStyle>
          <a:p>
            <a:endParaRPr/>
          </a:p>
        </p:txBody>
      </p:sp>
      <p:sp>
        <p:nvSpPr>
          <p:cNvPr id="409" name="Google Shape;409;p69"/>
          <p:cNvSpPr txBox="1">
            <a:spLocks noGrp="1"/>
          </p:cNvSpPr>
          <p:nvPr>
            <p:ph type="ftr" idx="11"/>
          </p:nvPr>
        </p:nvSpPr>
        <p:spPr>
          <a:xfrm>
            <a:off x="2780524" y="236538"/>
            <a:ext cx="78231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lt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9pPr>
          </a:lstStyle>
          <a:p>
            <a:endParaRPr/>
          </a:p>
        </p:txBody>
      </p:sp>
      <p:sp>
        <p:nvSpPr>
          <p:cNvPr id="410" name="Google Shape;410;p69"/>
          <p:cNvSpPr txBox="1">
            <a:spLocks noGrp="1"/>
          </p:cNvSpPr>
          <p:nvPr>
            <p:ph type="sldNum" idx="12"/>
          </p:nvPr>
        </p:nvSpPr>
        <p:spPr>
          <a:xfrm>
            <a:off x="10668000" y="228600"/>
            <a:ext cx="1117500" cy="3810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chemeClr val="lt2"/>
                </a:solidFill>
                <a:latin typeface="Questrial"/>
                <a:ea typeface="Questrial"/>
                <a:cs typeface="Questrial"/>
                <a:sym typeface="Questrial"/>
              </a:defRPr>
            </a:lvl1pPr>
            <a:lvl2pPr marL="0" marR="0" lvl="1" indent="0" algn="ctr" rtl="0">
              <a:spcBef>
                <a:spcPts val="0"/>
              </a:spcBef>
              <a:buNone/>
              <a:defRPr sz="1400" b="1">
                <a:solidFill>
                  <a:schemeClr val="lt2"/>
                </a:solidFill>
                <a:latin typeface="Questrial"/>
                <a:ea typeface="Questrial"/>
                <a:cs typeface="Questrial"/>
                <a:sym typeface="Questrial"/>
              </a:defRPr>
            </a:lvl2pPr>
            <a:lvl3pPr marL="0" marR="0" lvl="2" indent="0" algn="ctr" rtl="0">
              <a:spcBef>
                <a:spcPts val="0"/>
              </a:spcBef>
              <a:buNone/>
              <a:defRPr sz="1400" b="1">
                <a:solidFill>
                  <a:schemeClr val="lt2"/>
                </a:solidFill>
                <a:latin typeface="Questrial"/>
                <a:ea typeface="Questrial"/>
                <a:cs typeface="Questrial"/>
                <a:sym typeface="Questrial"/>
              </a:defRPr>
            </a:lvl3pPr>
            <a:lvl4pPr marL="0" marR="0" lvl="3" indent="0" algn="ctr" rtl="0">
              <a:spcBef>
                <a:spcPts val="0"/>
              </a:spcBef>
              <a:buNone/>
              <a:defRPr sz="1400" b="1">
                <a:solidFill>
                  <a:schemeClr val="lt2"/>
                </a:solidFill>
                <a:latin typeface="Questrial"/>
                <a:ea typeface="Questrial"/>
                <a:cs typeface="Questrial"/>
                <a:sym typeface="Questrial"/>
              </a:defRPr>
            </a:lvl4pPr>
            <a:lvl5pPr marL="0" marR="0" lvl="4" indent="0" algn="ctr" rtl="0">
              <a:spcBef>
                <a:spcPts val="0"/>
              </a:spcBef>
              <a:buNone/>
              <a:defRPr sz="1400" b="1">
                <a:solidFill>
                  <a:schemeClr val="lt2"/>
                </a:solidFill>
                <a:latin typeface="Questrial"/>
                <a:ea typeface="Questrial"/>
                <a:cs typeface="Questrial"/>
                <a:sym typeface="Questrial"/>
              </a:defRPr>
            </a:lvl5pPr>
            <a:lvl6pPr marL="0" marR="0" lvl="5" indent="0" algn="ctr" rtl="0">
              <a:spcBef>
                <a:spcPts val="0"/>
              </a:spcBef>
              <a:buNone/>
              <a:defRPr sz="1400" b="1">
                <a:solidFill>
                  <a:schemeClr val="lt2"/>
                </a:solidFill>
                <a:latin typeface="Questrial"/>
                <a:ea typeface="Questrial"/>
                <a:cs typeface="Questrial"/>
                <a:sym typeface="Questrial"/>
              </a:defRPr>
            </a:lvl6pPr>
            <a:lvl7pPr marL="0" marR="0" lvl="6" indent="0" algn="ctr" rtl="0">
              <a:spcBef>
                <a:spcPts val="0"/>
              </a:spcBef>
              <a:buNone/>
              <a:defRPr sz="1400" b="1">
                <a:solidFill>
                  <a:schemeClr val="lt2"/>
                </a:solidFill>
                <a:latin typeface="Questrial"/>
                <a:ea typeface="Questrial"/>
                <a:cs typeface="Questrial"/>
                <a:sym typeface="Questrial"/>
              </a:defRPr>
            </a:lvl7pPr>
            <a:lvl8pPr marL="0" marR="0" lvl="7" indent="0" algn="ctr" rtl="0">
              <a:spcBef>
                <a:spcPts val="0"/>
              </a:spcBef>
              <a:buNone/>
              <a:defRPr sz="1400" b="1">
                <a:solidFill>
                  <a:schemeClr val="lt2"/>
                </a:solidFill>
                <a:latin typeface="Questrial"/>
                <a:ea typeface="Questrial"/>
                <a:cs typeface="Questrial"/>
                <a:sym typeface="Questrial"/>
              </a:defRPr>
            </a:lvl8pPr>
            <a:lvl9pPr marL="0" marR="0" lvl="8" indent="0" algn="ctr" rtl="0">
              <a:spcBef>
                <a:spcPts val="0"/>
              </a:spcBef>
              <a:buNone/>
              <a:defRPr sz="1400" b="1">
                <a:solidFill>
                  <a:schemeClr val="lt2"/>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blipFill rotWithShape="1">
          <a:blip r:embed="rId2">
            <a:alphaModFix/>
          </a:blip>
          <a:tile tx="0" ty="0" sx="99997" sy="99997" flip="none" algn="tl"/>
        </a:blipFill>
        <a:effectLst/>
      </p:bgPr>
    </p:bg>
    <p:spTree>
      <p:nvGrpSpPr>
        <p:cNvPr id="1" name="Shape 411"/>
        <p:cNvGrpSpPr/>
        <p:nvPr/>
      </p:nvGrpSpPr>
      <p:grpSpPr>
        <a:xfrm>
          <a:off x="0" y="0"/>
          <a:ext cx="0" cy="0"/>
          <a:chOff x="0" y="0"/>
          <a:chExt cx="0" cy="0"/>
        </a:xfrm>
      </p:grpSpPr>
      <p:sp>
        <p:nvSpPr>
          <p:cNvPr id="412" name="Google Shape;412;p70"/>
          <p:cNvSpPr txBox="1">
            <a:spLocks noGrp="1"/>
          </p:cNvSpPr>
          <p:nvPr>
            <p:ph type="body" idx="1"/>
          </p:nvPr>
        </p:nvSpPr>
        <p:spPr>
          <a:xfrm>
            <a:off x="1828800" y="2743200"/>
            <a:ext cx="9497700" cy="1673100"/>
          </a:xfrm>
          <a:prstGeom prst="rect">
            <a:avLst/>
          </a:prstGeom>
          <a:noFill/>
          <a:ln>
            <a:noFill/>
          </a:ln>
        </p:spPr>
        <p:txBody>
          <a:bodyPr spcFirstLastPara="1" wrap="square" lIns="91425" tIns="45700" rIns="91425" bIns="45700" anchor="t" anchorCtr="0"/>
          <a:lstStyle>
            <a:lvl1pPr marL="457200" marR="0" lvl="0" indent="-228600" algn="l" rtl="0">
              <a:spcBef>
                <a:spcPts val="700"/>
              </a:spcBef>
              <a:spcAft>
                <a:spcPts val="0"/>
              </a:spcAft>
              <a:buClr>
                <a:schemeClr val="accent2"/>
              </a:buClr>
              <a:buSzPts val="1680"/>
              <a:buFont typeface="Noto Sans Symbols"/>
              <a:buNone/>
              <a:defRPr sz="2800" b="0" i="0" u="none" strike="noStrike" cap="none">
                <a:solidFill>
                  <a:schemeClr val="dk2"/>
                </a:solidFill>
                <a:latin typeface="Questrial"/>
                <a:ea typeface="Questrial"/>
                <a:cs typeface="Questrial"/>
                <a:sym typeface="Questrial"/>
              </a:defRPr>
            </a:lvl1pPr>
            <a:lvl2pPr marL="914400" marR="0" lvl="1" indent="-228600" algn="l" rtl="0">
              <a:spcBef>
                <a:spcPts val="550"/>
              </a:spcBef>
              <a:spcAft>
                <a:spcPts val="0"/>
              </a:spcAft>
              <a:buClr>
                <a:schemeClr val="accent1"/>
              </a:buClr>
              <a:buSzPts val="1260"/>
              <a:buFont typeface="Noto Sans Symbols"/>
              <a:buNone/>
              <a:defRPr sz="1800" b="0" i="0" u="none" strike="noStrike" cap="none">
                <a:solidFill>
                  <a:srgbClr val="888888"/>
                </a:solidFill>
                <a:latin typeface="Questrial"/>
                <a:ea typeface="Questrial"/>
                <a:cs typeface="Questrial"/>
                <a:sym typeface="Questrial"/>
              </a:defRPr>
            </a:lvl2pPr>
            <a:lvl3pPr marL="1371600" marR="0" lvl="2" indent="-228600" algn="l" rtl="0">
              <a:spcBef>
                <a:spcPts val="500"/>
              </a:spcBef>
              <a:spcAft>
                <a:spcPts val="0"/>
              </a:spcAft>
              <a:buClr>
                <a:schemeClr val="accent2"/>
              </a:buClr>
              <a:buSzPts val="1200"/>
              <a:buFont typeface="Noto Sans Symbols"/>
              <a:buNone/>
              <a:defRPr sz="1600" b="0" i="0" u="none" strike="noStrike" cap="none">
                <a:solidFill>
                  <a:srgbClr val="888888"/>
                </a:solidFill>
                <a:latin typeface="Questrial"/>
                <a:ea typeface="Questrial"/>
                <a:cs typeface="Questrial"/>
                <a:sym typeface="Questrial"/>
              </a:defRPr>
            </a:lvl3pPr>
            <a:lvl4pPr marL="1828800" marR="0" lvl="3" indent="-228600" algn="l" rtl="0">
              <a:spcBef>
                <a:spcPts val="400"/>
              </a:spcBef>
              <a:spcAft>
                <a:spcPts val="0"/>
              </a:spcAft>
              <a:buClr>
                <a:schemeClr val="accent3"/>
              </a:buClr>
              <a:buSzPts val="1050"/>
              <a:buFont typeface="Noto Sans Symbols"/>
              <a:buNone/>
              <a:defRPr sz="1400" b="0" i="0" u="none" strike="noStrike" cap="none">
                <a:solidFill>
                  <a:srgbClr val="888888"/>
                </a:solidFill>
                <a:latin typeface="Questrial"/>
                <a:ea typeface="Questrial"/>
                <a:cs typeface="Questrial"/>
                <a:sym typeface="Questrial"/>
              </a:defRPr>
            </a:lvl4pPr>
            <a:lvl5pPr marL="2286000" marR="0" lvl="4" indent="-228600" algn="l" rtl="0">
              <a:spcBef>
                <a:spcPts val="400"/>
              </a:spcBef>
              <a:spcAft>
                <a:spcPts val="0"/>
              </a:spcAft>
              <a:buClr>
                <a:schemeClr val="accent4"/>
              </a:buClr>
              <a:buSzPts val="910"/>
              <a:buFont typeface="Noto Sans Symbols"/>
              <a:buNone/>
              <a:defRPr sz="1400" b="0" i="0" u="none" strike="noStrike" cap="none">
                <a:solidFill>
                  <a:srgbClr val="888888"/>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413" name="Google Shape;413;p70"/>
          <p:cNvSpPr/>
          <p:nvPr/>
        </p:nvSpPr>
        <p:spPr>
          <a:xfrm>
            <a:off x="0" y="1524000"/>
            <a:ext cx="12192000" cy="1143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414" name="Google Shape;414;p70"/>
          <p:cNvSpPr/>
          <p:nvPr/>
        </p:nvSpPr>
        <p:spPr>
          <a:xfrm>
            <a:off x="0" y="1600200"/>
            <a:ext cx="1727100" cy="990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415" name="Google Shape;415;p70"/>
          <p:cNvSpPr/>
          <p:nvPr/>
        </p:nvSpPr>
        <p:spPr>
          <a:xfrm>
            <a:off x="1828800" y="1600200"/>
            <a:ext cx="10363200" cy="990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416" name="Google Shape;416;p70"/>
          <p:cNvSpPr txBox="1">
            <a:spLocks noGrp="1"/>
          </p:cNvSpPr>
          <p:nvPr>
            <p:ph type="title"/>
          </p:nvPr>
        </p:nvSpPr>
        <p:spPr>
          <a:xfrm>
            <a:off x="1828800" y="1600200"/>
            <a:ext cx="101601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FFFFFF"/>
              </a:buClr>
              <a:buSzPts val="4400"/>
              <a:buFont typeface="Questrial"/>
              <a:buNone/>
              <a:defRPr sz="4400" b="0" i="0" u="none" strike="noStrike" cap="none">
                <a:solidFill>
                  <a:srgbClr val="FFFFFF"/>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17" name="Google Shape;417;p70"/>
          <p:cNvSpPr txBox="1">
            <a:spLocks noGrp="1"/>
          </p:cNvSpPr>
          <p:nvPr>
            <p:ph type="dt" idx="10"/>
          </p:nvPr>
        </p:nvSpPr>
        <p:spPr>
          <a:xfrm>
            <a:off x="8128000" y="6248400"/>
            <a:ext cx="3555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18" name="Google Shape;418;p70"/>
          <p:cNvSpPr txBox="1">
            <a:spLocks noGrp="1"/>
          </p:cNvSpPr>
          <p:nvPr>
            <p:ph type="sldNum" idx="12"/>
          </p:nvPr>
        </p:nvSpPr>
        <p:spPr>
          <a:xfrm>
            <a:off x="0" y="1752600"/>
            <a:ext cx="1727100" cy="7017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2400" b="1">
                <a:solidFill>
                  <a:srgbClr val="FFFFFF"/>
                </a:solidFill>
                <a:latin typeface="Questrial"/>
                <a:ea typeface="Questrial"/>
                <a:cs typeface="Questrial"/>
                <a:sym typeface="Questrial"/>
              </a:defRPr>
            </a:lvl1pPr>
            <a:lvl2pPr marL="0" marR="0" lvl="1" indent="0" algn="ctr" rtl="0">
              <a:spcBef>
                <a:spcPts val="0"/>
              </a:spcBef>
              <a:buNone/>
              <a:defRPr sz="2400" b="1">
                <a:solidFill>
                  <a:srgbClr val="FFFFFF"/>
                </a:solidFill>
                <a:latin typeface="Questrial"/>
                <a:ea typeface="Questrial"/>
                <a:cs typeface="Questrial"/>
                <a:sym typeface="Questrial"/>
              </a:defRPr>
            </a:lvl2pPr>
            <a:lvl3pPr marL="0" marR="0" lvl="2" indent="0" algn="ctr" rtl="0">
              <a:spcBef>
                <a:spcPts val="0"/>
              </a:spcBef>
              <a:buNone/>
              <a:defRPr sz="2400" b="1">
                <a:solidFill>
                  <a:srgbClr val="FFFFFF"/>
                </a:solidFill>
                <a:latin typeface="Questrial"/>
                <a:ea typeface="Questrial"/>
                <a:cs typeface="Questrial"/>
                <a:sym typeface="Questrial"/>
              </a:defRPr>
            </a:lvl3pPr>
            <a:lvl4pPr marL="0" marR="0" lvl="3" indent="0" algn="ctr" rtl="0">
              <a:spcBef>
                <a:spcPts val="0"/>
              </a:spcBef>
              <a:buNone/>
              <a:defRPr sz="2400" b="1">
                <a:solidFill>
                  <a:srgbClr val="FFFFFF"/>
                </a:solidFill>
                <a:latin typeface="Questrial"/>
                <a:ea typeface="Questrial"/>
                <a:cs typeface="Questrial"/>
                <a:sym typeface="Questrial"/>
              </a:defRPr>
            </a:lvl4pPr>
            <a:lvl5pPr marL="0" marR="0" lvl="4" indent="0" algn="ctr" rtl="0">
              <a:spcBef>
                <a:spcPts val="0"/>
              </a:spcBef>
              <a:buNone/>
              <a:defRPr sz="2400" b="1">
                <a:solidFill>
                  <a:srgbClr val="FFFFFF"/>
                </a:solidFill>
                <a:latin typeface="Questrial"/>
                <a:ea typeface="Questrial"/>
                <a:cs typeface="Questrial"/>
                <a:sym typeface="Questrial"/>
              </a:defRPr>
            </a:lvl5pPr>
            <a:lvl6pPr marL="0" marR="0" lvl="5" indent="0" algn="ctr" rtl="0">
              <a:spcBef>
                <a:spcPts val="0"/>
              </a:spcBef>
              <a:buNone/>
              <a:defRPr sz="2400" b="1">
                <a:solidFill>
                  <a:srgbClr val="FFFFFF"/>
                </a:solidFill>
                <a:latin typeface="Questrial"/>
                <a:ea typeface="Questrial"/>
                <a:cs typeface="Questrial"/>
                <a:sym typeface="Questrial"/>
              </a:defRPr>
            </a:lvl6pPr>
            <a:lvl7pPr marL="0" marR="0" lvl="6" indent="0" algn="ctr" rtl="0">
              <a:spcBef>
                <a:spcPts val="0"/>
              </a:spcBef>
              <a:buNone/>
              <a:defRPr sz="2400" b="1">
                <a:solidFill>
                  <a:srgbClr val="FFFFFF"/>
                </a:solidFill>
                <a:latin typeface="Questrial"/>
                <a:ea typeface="Questrial"/>
                <a:cs typeface="Questrial"/>
                <a:sym typeface="Questrial"/>
              </a:defRPr>
            </a:lvl7pPr>
            <a:lvl8pPr marL="0" marR="0" lvl="7" indent="0" algn="ctr" rtl="0">
              <a:spcBef>
                <a:spcPts val="0"/>
              </a:spcBef>
              <a:buNone/>
              <a:defRPr sz="2400" b="1">
                <a:solidFill>
                  <a:srgbClr val="FFFFFF"/>
                </a:solidFill>
                <a:latin typeface="Questrial"/>
                <a:ea typeface="Questrial"/>
                <a:cs typeface="Questrial"/>
                <a:sym typeface="Questrial"/>
              </a:defRPr>
            </a:lvl8pPr>
            <a:lvl9pPr marL="0" marR="0" lvl="8" indent="0" algn="ctr" rtl="0">
              <a:spcBef>
                <a:spcPts val="0"/>
              </a:spcBef>
              <a:buNone/>
              <a:defRPr sz="2400" b="1">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US"/>
              <a:t>‹#›</a:t>
            </a:fld>
            <a:endParaRPr/>
          </a:p>
        </p:txBody>
      </p:sp>
      <p:sp>
        <p:nvSpPr>
          <p:cNvPr id="419" name="Google Shape;419;p70"/>
          <p:cNvSpPr txBox="1">
            <a:spLocks noGrp="1"/>
          </p:cNvSpPr>
          <p:nvPr>
            <p:ph type="ftr" idx="11"/>
          </p:nvPr>
        </p:nvSpPr>
        <p:spPr>
          <a:xfrm>
            <a:off x="812800" y="6248206"/>
            <a:ext cx="72279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0"/>
        <p:cNvGrpSpPr/>
        <p:nvPr/>
      </p:nvGrpSpPr>
      <p:grpSpPr>
        <a:xfrm>
          <a:off x="0" y="0"/>
          <a:ext cx="0" cy="0"/>
          <a:chOff x="0" y="0"/>
          <a:chExt cx="0" cy="0"/>
        </a:xfrm>
      </p:grpSpPr>
      <p:sp>
        <p:nvSpPr>
          <p:cNvPr id="421" name="Google Shape;421;p71"/>
          <p:cNvSpPr txBox="1">
            <a:spLocks noGrp="1"/>
          </p:cNvSpPr>
          <p:nvPr>
            <p:ph type="title"/>
          </p:nvPr>
        </p:nvSpPr>
        <p:spPr>
          <a:xfrm>
            <a:off x="812800" y="273050"/>
            <a:ext cx="10769700" cy="870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22" name="Google Shape;422;p71"/>
          <p:cNvSpPr txBox="1">
            <a:spLocks noGrp="1"/>
          </p:cNvSpPr>
          <p:nvPr>
            <p:ph type="dt" idx="10"/>
          </p:nvPr>
        </p:nvSpPr>
        <p:spPr>
          <a:xfrm>
            <a:off x="8128000" y="6248400"/>
            <a:ext cx="3555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23" name="Google Shape;423;p71"/>
          <p:cNvSpPr txBox="1">
            <a:spLocks noGrp="1"/>
          </p:cNvSpPr>
          <p:nvPr>
            <p:ph type="ftr" idx="11"/>
          </p:nvPr>
        </p:nvSpPr>
        <p:spPr>
          <a:xfrm>
            <a:off x="812800" y="6248206"/>
            <a:ext cx="72279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24" name="Google Shape;424;p71"/>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US"/>
              <a:t>‹#›</a:t>
            </a:fld>
            <a:endParaRPr/>
          </a:p>
        </p:txBody>
      </p:sp>
      <p:sp>
        <p:nvSpPr>
          <p:cNvPr id="425" name="Google Shape;425;p71"/>
          <p:cNvSpPr txBox="1">
            <a:spLocks noGrp="1"/>
          </p:cNvSpPr>
          <p:nvPr>
            <p:ph type="body" idx="1"/>
          </p:nvPr>
        </p:nvSpPr>
        <p:spPr>
          <a:xfrm>
            <a:off x="812800" y="1752600"/>
            <a:ext cx="2133600" cy="4343400"/>
          </a:xfrm>
          <a:prstGeom prst="rect">
            <a:avLst/>
          </a:prstGeom>
          <a:solidFill>
            <a:schemeClr val="accent2"/>
          </a:solidFill>
          <a:ln w="50800" cap="sq" cmpd="dbl">
            <a:solidFill>
              <a:schemeClr val="accent2"/>
            </a:solidFill>
            <a:prstDash val="solid"/>
            <a:miter lim="800000"/>
            <a:headEnd type="none" w="sm" len="sm"/>
            <a:tailEnd type="none" w="sm" len="sm"/>
          </a:ln>
        </p:spPr>
        <p:txBody>
          <a:bodyPr spcFirstLastPara="1" wrap="square" lIns="137150" tIns="182875" rIns="137150" bIns="91425" anchor="t" anchorCtr="0"/>
          <a:lstStyle>
            <a:lvl1pPr marL="457200" marR="0" lvl="0" indent="-228600" algn="l" rtl="0">
              <a:spcBef>
                <a:spcPts val="700"/>
              </a:spcBef>
              <a:spcAft>
                <a:spcPts val="0"/>
              </a:spcAft>
              <a:buClr>
                <a:schemeClr val="accent2"/>
              </a:buClr>
              <a:buSzPts val="1080"/>
              <a:buFont typeface="Noto Sans Symbols"/>
              <a:buNone/>
              <a:defRPr sz="1800" b="0" i="0" u="none" strike="noStrike" cap="none">
                <a:solidFill>
                  <a:schemeClr val="dk1"/>
                </a:solidFill>
                <a:latin typeface="Questrial"/>
                <a:ea typeface="Questrial"/>
                <a:cs typeface="Questrial"/>
                <a:sym typeface="Questrial"/>
              </a:defRPr>
            </a:lvl1pPr>
            <a:lvl2pPr marL="914400" marR="0" lvl="1" indent="-228600" algn="l" rtl="0">
              <a:spcBef>
                <a:spcPts val="1000"/>
              </a:spcBef>
              <a:spcAft>
                <a:spcPts val="0"/>
              </a:spcAft>
              <a:buClr>
                <a:schemeClr val="accent1"/>
              </a:buClr>
              <a:buSzPts val="840"/>
              <a:buFont typeface="Noto Sans Symbols"/>
              <a:buNone/>
              <a:defRPr sz="1200" b="0" i="0" u="none" strike="noStrike" cap="none">
                <a:solidFill>
                  <a:schemeClr val="dk1"/>
                </a:solidFill>
                <a:latin typeface="Questrial"/>
                <a:ea typeface="Questrial"/>
                <a:cs typeface="Questrial"/>
                <a:sym typeface="Questrial"/>
              </a:defRPr>
            </a:lvl2pPr>
            <a:lvl3pPr marL="1371600" marR="0" lvl="2" indent="-228600" algn="l" rtl="0">
              <a:spcBef>
                <a:spcPts val="500"/>
              </a:spcBef>
              <a:spcAft>
                <a:spcPts val="0"/>
              </a:spcAft>
              <a:buClr>
                <a:schemeClr val="accent2"/>
              </a:buClr>
              <a:buSzPts val="750"/>
              <a:buFont typeface="Noto Sans Symbols"/>
              <a:buNone/>
              <a:defRPr sz="1000" b="0" i="0" u="none" strike="noStrike" cap="none">
                <a:solidFill>
                  <a:schemeClr val="dk1"/>
                </a:solidFill>
                <a:latin typeface="Questrial"/>
                <a:ea typeface="Questrial"/>
                <a:cs typeface="Questrial"/>
                <a:sym typeface="Questrial"/>
              </a:defRPr>
            </a:lvl3pPr>
            <a:lvl4pPr marL="1828800" marR="0" lvl="3" indent="-228600" algn="l" rtl="0">
              <a:spcBef>
                <a:spcPts val="400"/>
              </a:spcBef>
              <a:spcAft>
                <a:spcPts val="0"/>
              </a:spcAft>
              <a:buClr>
                <a:schemeClr val="accent3"/>
              </a:buClr>
              <a:buSzPts val="675"/>
              <a:buFont typeface="Noto Sans Symbols"/>
              <a:buNone/>
              <a:defRPr sz="900" b="0" i="0" u="none" strike="noStrike" cap="none">
                <a:solidFill>
                  <a:schemeClr val="dk1"/>
                </a:solidFill>
                <a:latin typeface="Questrial"/>
                <a:ea typeface="Questrial"/>
                <a:cs typeface="Questrial"/>
                <a:sym typeface="Questrial"/>
              </a:defRPr>
            </a:lvl4pPr>
            <a:lvl5pPr marL="2286000" marR="0" lvl="4" indent="-228600" algn="l" rtl="0">
              <a:spcBef>
                <a:spcPts val="400"/>
              </a:spcBef>
              <a:spcAft>
                <a:spcPts val="0"/>
              </a:spcAft>
              <a:buClr>
                <a:schemeClr val="accent4"/>
              </a:buClr>
              <a:buSzPts val="585"/>
              <a:buFont typeface="Noto Sans Symbols"/>
              <a:buNone/>
              <a:defRPr sz="9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426" name="Google Shape;426;p71"/>
          <p:cNvSpPr txBox="1">
            <a:spLocks noGrp="1"/>
          </p:cNvSpPr>
          <p:nvPr>
            <p:ph type="body" idx="2"/>
          </p:nvPr>
        </p:nvSpPr>
        <p:spPr>
          <a:xfrm>
            <a:off x="3149600" y="1752600"/>
            <a:ext cx="8534400" cy="44196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blipFill rotWithShape="1">
          <a:blip r:embed="rId2">
            <a:alphaModFix/>
          </a:blip>
          <a:tile tx="0" ty="0" sx="99997" sy="99997" flip="none" algn="tl"/>
        </a:blipFill>
        <a:effectLst/>
      </p:bgPr>
    </p:bg>
    <p:spTree>
      <p:nvGrpSpPr>
        <p:cNvPr id="1" name="Shape 427"/>
        <p:cNvGrpSpPr/>
        <p:nvPr/>
      </p:nvGrpSpPr>
      <p:grpSpPr>
        <a:xfrm>
          <a:off x="0" y="0"/>
          <a:ext cx="0" cy="0"/>
          <a:chOff x="0" y="0"/>
          <a:chExt cx="0" cy="0"/>
        </a:xfrm>
      </p:grpSpPr>
      <p:sp>
        <p:nvSpPr>
          <p:cNvPr id="428" name="Google Shape;428;p72"/>
          <p:cNvSpPr txBox="1">
            <a:spLocks noGrp="1"/>
          </p:cNvSpPr>
          <p:nvPr>
            <p:ph type="body" idx="1"/>
          </p:nvPr>
        </p:nvSpPr>
        <p:spPr>
          <a:xfrm>
            <a:off x="2133600" y="5486400"/>
            <a:ext cx="9753600" cy="685800"/>
          </a:xfrm>
          <a:prstGeom prst="rect">
            <a:avLst/>
          </a:prstGeom>
          <a:noFill/>
          <a:ln>
            <a:noFill/>
          </a:ln>
        </p:spPr>
        <p:txBody>
          <a:bodyPr spcFirstLastPara="1" wrap="square" lIns="91425" tIns="45700" rIns="91425" bIns="45700" anchor="t" anchorCtr="0"/>
          <a:lstStyle>
            <a:lvl1pPr marL="457200" marR="0" lvl="0" indent="-228600" algn="l" rtl="0">
              <a:spcBef>
                <a:spcPts val="700"/>
              </a:spcBef>
              <a:spcAft>
                <a:spcPts val="0"/>
              </a:spcAft>
              <a:buClr>
                <a:schemeClr val="accent2"/>
              </a:buClr>
              <a:buSzPts val="1020"/>
              <a:buFont typeface="Noto Sans Symbols"/>
              <a:buNone/>
              <a:defRPr sz="1700" b="0" i="0" u="none" strike="noStrike" cap="none">
                <a:solidFill>
                  <a:schemeClr val="dk1"/>
                </a:solidFill>
                <a:latin typeface="Questrial"/>
                <a:ea typeface="Questrial"/>
                <a:cs typeface="Questrial"/>
                <a:sym typeface="Questrial"/>
              </a:defRPr>
            </a:lvl1pPr>
            <a:lvl2pPr marL="914400" marR="0" lvl="1" indent="-228600" algn="l" rtl="0">
              <a:spcBef>
                <a:spcPts val="550"/>
              </a:spcBef>
              <a:spcAft>
                <a:spcPts val="0"/>
              </a:spcAft>
              <a:buClr>
                <a:schemeClr val="accent1"/>
              </a:buClr>
              <a:buSzPts val="840"/>
              <a:buFont typeface="Noto Sans Symbols"/>
              <a:buNone/>
              <a:defRPr sz="1200" b="0" i="0" u="none" strike="noStrike" cap="none">
                <a:solidFill>
                  <a:schemeClr val="dk1"/>
                </a:solidFill>
                <a:latin typeface="Questrial"/>
                <a:ea typeface="Questrial"/>
                <a:cs typeface="Questrial"/>
                <a:sym typeface="Questrial"/>
              </a:defRPr>
            </a:lvl2pPr>
            <a:lvl3pPr marL="1371600" marR="0" lvl="2" indent="-228600" algn="l" rtl="0">
              <a:spcBef>
                <a:spcPts val="500"/>
              </a:spcBef>
              <a:spcAft>
                <a:spcPts val="0"/>
              </a:spcAft>
              <a:buClr>
                <a:schemeClr val="accent2"/>
              </a:buClr>
              <a:buSzPts val="750"/>
              <a:buFont typeface="Noto Sans Symbols"/>
              <a:buNone/>
              <a:defRPr sz="1000" b="0" i="0" u="none" strike="noStrike" cap="none">
                <a:solidFill>
                  <a:schemeClr val="dk1"/>
                </a:solidFill>
                <a:latin typeface="Questrial"/>
                <a:ea typeface="Questrial"/>
                <a:cs typeface="Questrial"/>
                <a:sym typeface="Questrial"/>
              </a:defRPr>
            </a:lvl3pPr>
            <a:lvl4pPr marL="1828800" marR="0" lvl="3" indent="-228600" algn="l" rtl="0">
              <a:spcBef>
                <a:spcPts val="400"/>
              </a:spcBef>
              <a:spcAft>
                <a:spcPts val="0"/>
              </a:spcAft>
              <a:buClr>
                <a:schemeClr val="accent3"/>
              </a:buClr>
              <a:buSzPts val="675"/>
              <a:buFont typeface="Noto Sans Symbols"/>
              <a:buNone/>
              <a:defRPr sz="900" b="0" i="0" u="none" strike="noStrike" cap="none">
                <a:solidFill>
                  <a:schemeClr val="dk1"/>
                </a:solidFill>
                <a:latin typeface="Questrial"/>
                <a:ea typeface="Questrial"/>
                <a:cs typeface="Questrial"/>
                <a:sym typeface="Questrial"/>
              </a:defRPr>
            </a:lvl4pPr>
            <a:lvl5pPr marL="2286000" marR="0" lvl="4" indent="-228600" algn="l" rtl="0">
              <a:spcBef>
                <a:spcPts val="400"/>
              </a:spcBef>
              <a:spcAft>
                <a:spcPts val="0"/>
              </a:spcAft>
              <a:buClr>
                <a:schemeClr val="accent4"/>
              </a:buClr>
              <a:buSzPts val="585"/>
              <a:buFont typeface="Noto Sans Symbols"/>
              <a:buNone/>
              <a:defRPr sz="9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429" name="Google Shape;429;p72"/>
          <p:cNvSpPr/>
          <p:nvPr/>
        </p:nvSpPr>
        <p:spPr>
          <a:xfrm>
            <a:off x="-12192" y="4572000"/>
            <a:ext cx="12192000" cy="887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430" name="Google Shape;430;p72"/>
          <p:cNvSpPr/>
          <p:nvPr/>
        </p:nvSpPr>
        <p:spPr>
          <a:xfrm>
            <a:off x="-12192" y="4663440"/>
            <a:ext cx="1950900" cy="7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431" name="Google Shape;431;p72"/>
          <p:cNvSpPr/>
          <p:nvPr/>
        </p:nvSpPr>
        <p:spPr>
          <a:xfrm>
            <a:off x="2060448" y="4654296"/>
            <a:ext cx="10131600" cy="713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432" name="Google Shape;432;p72"/>
          <p:cNvSpPr txBox="1">
            <a:spLocks noGrp="1"/>
          </p:cNvSpPr>
          <p:nvPr>
            <p:ph type="title"/>
          </p:nvPr>
        </p:nvSpPr>
        <p:spPr>
          <a:xfrm>
            <a:off x="2133600" y="4648200"/>
            <a:ext cx="9753600" cy="685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FFFFFF"/>
              </a:buClr>
              <a:buSzPts val="2800"/>
              <a:buFont typeface="Questrial"/>
              <a:buNone/>
              <a:defRPr sz="2800" b="0" i="0" u="none" strike="noStrike" cap="none">
                <a:solidFill>
                  <a:srgbClr val="FFFFFF"/>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33" name="Google Shape;433;p72"/>
          <p:cNvSpPr/>
          <p:nvPr/>
        </p:nvSpPr>
        <p:spPr>
          <a:xfrm>
            <a:off x="1930400" y="0"/>
            <a:ext cx="134100" cy="6867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434" name="Google Shape;434;p72"/>
          <p:cNvSpPr txBox="1">
            <a:spLocks noGrp="1"/>
          </p:cNvSpPr>
          <p:nvPr>
            <p:ph type="dt" idx="10"/>
          </p:nvPr>
        </p:nvSpPr>
        <p:spPr>
          <a:xfrm>
            <a:off x="8331200" y="6248400"/>
            <a:ext cx="3555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35" name="Google Shape;435;p72"/>
          <p:cNvSpPr txBox="1">
            <a:spLocks noGrp="1"/>
          </p:cNvSpPr>
          <p:nvPr>
            <p:ph type="sldNum" idx="12"/>
          </p:nvPr>
        </p:nvSpPr>
        <p:spPr>
          <a:xfrm>
            <a:off x="0" y="4667249"/>
            <a:ext cx="1930500" cy="6636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2800" b="1">
                <a:solidFill>
                  <a:srgbClr val="FFFFFF"/>
                </a:solidFill>
                <a:latin typeface="Questrial"/>
                <a:ea typeface="Questrial"/>
                <a:cs typeface="Questrial"/>
                <a:sym typeface="Questrial"/>
              </a:defRPr>
            </a:lvl1pPr>
            <a:lvl2pPr marL="0" marR="0" lvl="1" indent="0" algn="ctr" rtl="0">
              <a:spcBef>
                <a:spcPts val="0"/>
              </a:spcBef>
              <a:buNone/>
              <a:defRPr sz="2800" b="1">
                <a:solidFill>
                  <a:srgbClr val="FFFFFF"/>
                </a:solidFill>
                <a:latin typeface="Questrial"/>
                <a:ea typeface="Questrial"/>
                <a:cs typeface="Questrial"/>
                <a:sym typeface="Questrial"/>
              </a:defRPr>
            </a:lvl2pPr>
            <a:lvl3pPr marL="0" marR="0" lvl="2" indent="0" algn="ctr" rtl="0">
              <a:spcBef>
                <a:spcPts val="0"/>
              </a:spcBef>
              <a:buNone/>
              <a:defRPr sz="2800" b="1">
                <a:solidFill>
                  <a:srgbClr val="FFFFFF"/>
                </a:solidFill>
                <a:latin typeface="Questrial"/>
                <a:ea typeface="Questrial"/>
                <a:cs typeface="Questrial"/>
                <a:sym typeface="Questrial"/>
              </a:defRPr>
            </a:lvl3pPr>
            <a:lvl4pPr marL="0" marR="0" lvl="3" indent="0" algn="ctr" rtl="0">
              <a:spcBef>
                <a:spcPts val="0"/>
              </a:spcBef>
              <a:buNone/>
              <a:defRPr sz="2800" b="1">
                <a:solidFill>
                  <a:srgbClr val="FFFFFF"/>
                </a:solidFill>
                <a:latin typeface="Questrial"/>
                <a:ea typeface="Questrial"/>
                <a:cs typeface="Questrial"/>
                <a:sym typeface="Questrial"/>
              </a:defRPr>
            </a:lvl4pPr>
            <a:lvl5pPr marL="0" marR="0" lvl="4" indent="0" algn="ctr" rtl="0">
              <a:spcBef>
                <a:spcPts val="0"/>
              </a:spcBef>
              <a:buNone/>
              <a:defRPr sz="2800" b="1">
                <a:solidFill>
                  <a:srgbClr val="FFFFFF"/>
                </a:solidFill>
                <a:latin typeface="Questrial"/>
                <a:ea typeface="Questrial"/>
                <a:cs typeface="Questrial"/>
                <a:sym typeface="Questrial"/>
              </a:defRPr>
            </a:lvl5pPr>
            <a:lvl6pPr marL="0" marR="0" lvl="5" indent="0" algn="ctr" rtl="0">
              <a:spcBef>
                <a:spcPts val="0"/>
              </a:spcBef>
              <a:buNone/>
              <a:defRPr sz="2800" b="1">
                <a:solidFill>
                  <a:srgbClr val="FFFFFF"/>
                </a:solidFill>
                <a:latin typeface="Questrial"/>
                <a:ea typeface="Questrial"/>
                <a:cs typeface="Questrial"/>
                <a:sym typeface="Questrial"/>
              </a:defRPr>
            </a:lvl6pPr>
            <a:lvl7pPr marL="0" marR="0" lvl="6" indent="0" algn="ctr" rtl="0">
              <a:spcBef>
                <a:spcPts val="0"/>
              </a:spcBef>
              <a:buNone/>
              <a:defRPr sz="2800" b="1">
                <a:solidFill>
                  <a:srgbClr val="FFFFFF"/>
                </a:solidFill>
                <a:latin typeface="Questrial"/>
                <a:ea typeface="Questrial"/>
                <a:cs typeface="Questrial"/>
                <a:sym typeface="Questrial"/>
              </a:defRPr>
            </a:lvl7pPr>
            <a:lvl8pPr marL="0" marR="0" lvl="7" indent="0" algn="ctr" rtl="0">
              <a:spcBef>
                <a:spcPts val="0"/>
              </a:spcBef>
              <a:buNone/>
              <a:defRPr sz="2800" b="1">
                <a:solidFill>
                  <a:srgbClr val="FFFFFF"/>
                </a:solidFill>
                <a:latin typeface="Questrial"/>
                <a:ea typeface="Questrial"/>
                <a:cs typeface="Questrial"/>
                <a:sym typeface="Questrial"/>
              </a:defRPr>
            </a:lvl8pPr>
            <a:lvl9pPr marL="0" marR="0" lvl="8" indent="0" algn="ctr" rtl="0">
              <a:spcBef>
                <a:spcPts val="0"/>
              </a:spcBef>
              <a:buNone/>
              <a:defRPr sz="2800" b="1">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US"/>
              <a:t>‹#›</a:t>
            </a:fld>
            <a:endParaRPr/>
          </a:p>
        </p:txBody>
      </p:sp>
      <p:sp>
        <p:nvSpPr>
          <p:cNvPr id="436" name="Google Shape;436;p72"/>
          <p:cNvSpPr txBox="1">
            <a:spLocks noGrp="1"/>
          </p:cNvSpPr>
          <p:nvPr>
            <p:ph type="ftr" idx="11"/>
          </p:nvPr>
        </p:nvSpPr>
        <p:spPr>
          <a:xfrm>
            <a:off x="2133600" y="6248206"/>
            <a:ext cx="60960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37" name="Google Shape;437;p72"/>
          <p:cNvSpPr>
            <a:spLocks noGrp="1"/>
          </p:cNvSpPr>
          <p:nvPr>
            <p:ph type="pic" idx="2"/>
          </p:nvPr>
        </p:nvSpPr>
        <p:spPr>
          <a:xfrm>
            <a:off x="2080768" y="0"/>
            <a:ext cx="10111200" cy="4569000"/>
          </a:xfrm>
          <a:prstGeom prst="rect">
            <a:avLst/>
          </a:prstGeom>
          <a:solidFill>
            <a:srgbClr val="DCE5EE"/>
          </a:solidFill>
          <a:ln>
            <a:noFill/>
          </a:ln>
        </p:spPr>
        <p:txBody>
          <a:bodyPr spcFirstLastPara="1" wrap="square" lIns="91425" tIns="45700" rIns="91425" bIns="45700" anchor="t" anchorCtr="0"/>
          <a:lstStyle>
            <a:lvl1pPr marR="0" lvl="0" algn="l" rtl="0">
              <a:spcBef>
                <a:spcPts val="700"/>
              </a:spcBef>
              <a:spcAft>
                <a:spcPts val="0"/>
              </a:spcAft>
              <a:buClr>
                <a:schemeClr val="accent2"/>
              </a:buClr>
              <a:buSzPts val="1920"/>
              <a:buFont typeface="Noto Sans Symbols"/>
              <a:buNone/>
              <a:defRPr sz="3200" b="0" i="0" u="none" strike="noStrike" cap="none">
                <a:solidFill>
                  <a:schemeClr val="dk1"/>
                </a:solidFill>
                <a:latin typeface="Questrial"/>
                <a:ea typeface="Questrial"/>
                <a:cs typeface="Questrial"/>
                <a:sym typeface="Questrial"/>
              </a:defRPr>
            </a:lvl1pPr>
            <a:lvl2pPr marR="0" lvl="1"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R="0" lvl="2"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R="0" lvl="3"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R="0" lvl="5"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R="0" lvl="6"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R="0" lvl="7"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R="0" lvl="8"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38"/>
        <p:cNvGrpSpPr/>
        <p:nvPr/>
      </p:nvGrpSpPr>
      <p:grpSpPr>
        <a:xfrm>
          <a:off x="0" y="0"/>
          <a:ext cx="0" cy="0"/>
          <a:chOff x="0" y="0"/>
          <a:chExt cx="0" cy="0"/>
        </a:xfrm>
      </p:grpSpPr>
      <p:sp>
        <p:nvSpPr>
          <p:cNvPr id="439" name="Google Shape;439;p73"/>
          <p:cNvSpPr txBox="1">
            <a:spLocks noGrp="1"/>
          </p:cNvSpPr>
          <p:nvPr>
            <p:ph type="title"/>
          </p:nvPr>
        </p:nvSpPr>
        <p:spPr>
          <a:xfrm>
            <a:off x="812800" y="228600"/>
            <a:ext cx="108711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40" name="Google Shape;440;p73"/>
          <p:cNvSpPr txBox="1">
            <a:spLocks noGrp="1"/>
          </p:cNvSpPr>
          <p:nvPr>
            <p:ph type="body" idx="1"/>
          </p:nvPr>
        </p:nvSpPr>
        <p:spPr>
          <a:xfrm rot="5400000">
            <a:off x="3989314" y="-1572150"/>
            <a:ext cx="4526400" cy="108711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441" name="Google Shape;441;p73"/>
          <p:cNvSpPr txBox="1">
            <a:spLocks noGrp="1"/>
          </p:cNvSpPr>
          <p:nvPr>
            <p:ph type="dt" idx="10"/>
          </p:nvPr>
        </p:nvSpPr>
        <p:spPr>
          <a:xfrm>
            <a:off x="8128000" y="6248400"/>
            <a:ext cx="3555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42" name="Google Shape;442;p73"/>
          <p:cNvSpPr txBox="1">
            <a:spLocks noGrp="1"/>
          </p:cNvSpPr>
          <p:nvPr>
            <p:ph type="ftr" idx="11"/>
          </p:nvPr>
        </p:nvSpPr>
        <p:spPr>
          <a:xfrm>
            <a:off x="812800" y="6248206"/>
            <a:ext cx="72279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43" name="Google Shape;443;p73"/>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bg>
      <p:bgPr>
        <a:solidFill>
          <a:schemeClr val="lt1"/>
        </a:solidFill>
        <a:effectLst/>
      </p:bgPr>
    </p:bg>
    <p:spTree>
      <p:nvGrpSpPr>
        <p:cNvPr id="1" name="Shape 444"/>
        <p:cNvGrpSpPr/>
        <p:nvPr/>
      </p:nvGrpSpPr>
      <p:grpSpPr>
        <a:xfrm>
          <a:off x="0" y="0"/>
          <a:ext cx="0" cy="0"/>
          <a:chOff x="0" y="0"/>
          <a:chExt cx="0" cy="0"/>
        </a:xfrm>
      </p:grpSpPr>
      <p:sp>
        <p:nvSpPr>
          <p:cNvPr id="445" name="Google Shape;445;p74"/>
          <p:cNvSpPr txBox="1">
            <a:spLocks noGrp="1"/>
          </p:cNvSpPr>
          <p:nvPr>
            <p:ph type="title"/>
          </p:nvPr>
        </p:nvSpPr>
        <p:spPr>
          <a:xfrm rot="5400000">
            <a:off x="7350850" y="1996350"/>
            <a:ext cx="5516700" cy="2743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46" name="Google Shape;446;p74"/>
          <p:cNvSpPr txBox="1">
            <a:spLocks noGrp="1"/>
          </p:cNvSpPr>
          <p:nvPr>
            <p:ph type="body" idx="1"/>
          </p:nvPr>
        </p:nvSpPr>
        <p:spPr>
          <a:xfrm rot="5400000">
            <a:off x="1559600" y="-340500"/>
            <a:ext cx="5516700" cy="74169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447" name="Google Shape;447;p74"/>
          <p:cNvSpPr txBox="1">
            <a:spLocks noGrp="1"/>
          </p:cNvSpPr>
          <p:nvPr>
            <p:ph type="dt" idx="10"/>
          </p:nvPr>
        </p:nvSpPr>
        <p:spPr>
          <a:xfrm>
            <a:off x="8737600" y="6248402"/>
            <a:ext cx="29463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48" name="Google Shape;448;p74"/>
          <p:cNvSpPr txBox="1">
            <a:spLocks noGrp="1"/>
          </p:cNvSpPr>
          <p:nvPr>
            <p:ph type="ftr" idx="11"/>
          </p:nvPr>
        </p:nvSpPr>
        <p:spPr>
          <a:xfrm>
            <a:off x="609601" y="6248207"/>
            <a:ext cx="74313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49" name="Google Shape;449;p74"/>
          <p:cNvSpPr/>
          <p:nvPr/>
        </p:nvSpPr>
        <p:spPr>
          <a:xfrm>
            <a:off x="8128424" y="0"/>
            <a:ext cx="4269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450" name="Google Shape;450;p74"/>
          <p:cNvSpPr/>
          <p:nvPr/>
        </p:nvSpPr>
        <p:spPr>
          <a:xfrm>
            <a:off x="8189384" y="609600"/>
            <a:ext cx="304800" cy="6248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451" name="Google Shape;451;p74"/>
          <p:cNvSpPr/>
          <p:nvPr/>
        </p:nvSpPr>
        <p:spPr>
          <a:xfrm>
            <a:off x="8189384" y="0"/>
            <a:ext cx="304800" cy="53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452" name="Google Shape;452;p74"/>
          <p:cNvSpPr txBox="1">
            <a:spLocks noGrp="1"/>
          </p:cNvSpPr>
          <p:nvPr>
            <p:ph type="sldNum" idx="12"/>
          </p:nvPr>
        </p:nvSpPr>
        <p:spPr>
          <a:xfrm rot="5400000">
            <a:off x="8075018" y="103650"/>
            <a:ext cx="533400" cy="326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7" name="Google Shape;157;p25"/>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25"/>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25"/>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37"/>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2" name="Google Shape;232;p37"/>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3" name="Google Shape;233;p37"/>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4" name="Google Shape;234;p37"/>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5" name="Google Shape;235;p37"/>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12"/>
        <p:cNvGrpSpPr/>
        <p:nvPr/>
      </p:nvGrpSpPr>
      <p:grpSpPr>
        <a:xfrm>
          <a:off x="0" y="0"/>
          <a:ext cx="0" cy="0"/>
          <a:chOff x="0" y="0"/>
          <a:chExt cx="0" cy="0"/>
        </a:xfrm>
      </p:grpSpPr>
      <p:sp>
        <p:nvSpPr>
          <p:cNvPr id="313" name="Google Shape;313;p5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314" name="Google Shape;314;p5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2100"/>
              </a:spcBef>
              <a:spcAft>
                <a:spcPts val="0"/>
              </a:spcAft>
              <a:buClr>
                <a:schemeClr val="dk2"/>
              </a:buClr>
              <a:buSzPts val="1900"/>
              <a:buChar char="○"/>
              <a:defRPr sz="1900">
                <a:solidFill>
                  <a:schemeClr val="dk2"/>
                </a:solidFill>
              </a:defRPr>
            </a:lvl2pPr>
            <a:lvl3pPr marL="1371600" lvl="2" indent="-349250" rtl="0">
              <a:lnSpc>
                <a:spcPct val="115000"/>
              </a:lnSpc>
              <a:spcBef>
                <a:spcPts val="2100"/>
              </a:spcBef>
              <a:spcAft>
                <a:spcPts val="0"/>
              </a:spcAft>
              <a:buClr>
                <a:schemeClr val="dk2"/>
              </a:buClr>
              <a:buSzPts val="1900"/>
              <a:buChar char="■"/>
              <a:defRPr sz="1900">
                <a:solidFill>
                  <a:schemeClr val="dk2"/>
                </a:solidFill>
              </a:defRPr>
            </a:lvl3pPr>
            <a:lvl4pPr marL="1828800" lvl="3" indent="-349250" rtl="0">
              <a:lnSpc>
                <a:spcPct val="115000"/>
              </a:lnSpc>
              <a:spcBef>
                <a:spcPts val="2100"/>
              </a:spcBef>
              <a:spcAft>
                <a:spcPts val="0"/>
              </a:spcAft>
              <a:buClr>
                <a:schemeClr val="dk2"/>
              </a:buClr>
              <a:buSzPts val="1900"/>
              <a:buChar char="●"/>
              <a:defRPr sz="1900">
                <a:solidFill>
                  <a:schemeClr val="dk2"/>
                </a:solidFill>
              </a:defRPr>
            </a:lvl4pPr>
            <a:lvl5pPr marL="2286000" lvl="4" indent="-349250" rtl="0">
              <a:lnSpc>
                <a:spcPct val="115000"/>
              </a:lnSpc>
              <a:spcBef>
                <a:spcPts val="2100"/>
              </a:spcBef>
              <a:spcAft>
                <a:spcPts val="0"/>
              </a:spcAft>
              <a:buClr>
                <a:schemeClr val="dk2"/>
              </a:buClr>
              <a:buSzPts val="1900"/>
              <a:buChar char="○"/>
              <a:defRPr sz="1900">
                <a:solidFill>
                  <a:schemeClr val="dk2"/>
                </a:solidFill>
              </a:defRPr>
            </a:lvl5pPr>
            <a:lvl6pPr marL="2743200" lvl="5" indent="-349250" rtl="0">
              <a:lnSpc>
                <a:spcPct val="115000"/>
              </a:lnSpc>
              <a:spcBef>
                <a:spcPts val="2100"/>
              </a:spcBef>
              <a:spcAft>
                <a:spcPts val="0"/>
              </a:spcAft>
              <a:buClr>
                <a:schemeClr val="dk2"/>
              </a:buClr>
              <a:buSzPts val="1900"/>
              <a:buChar char="■"/>
              <a:defRPr sz="1900">
                <a:solidFill>
                  <a:schemeClr val="dk2"/>
                </a:solidFill>
              </a:defRPr>
            </a:lvl6pPr>
            <a:lvl7pPr marL="3200400" lvl="6" indent="-349250" rtl="0">
              <a:lnSpc>
                <a:spcPct val="115000"/>
              </a:lnSpc>
              <a:spcBef>
                <a:spcPts val="2100"/>
              </a:spcBef>
              <a:spcAft>
                <a:spcPts val="0"/>
              </a:spcAft>
              <a:buClr>
                <a:schemeClr val="dk2"/>
              </a:buClr>
              <a:buSzPts val="1900"/>
              <a:buChar char="●"/>
              <a:defRPr sz="1900">
                <a:solidFill>
                  <a:schemeClr val="dk2"/>
                </a:solidFill>
              </a:defRPr>
            </a:lvl7pPr>
            <a:lvl8pPr marL="3657600" lvl="7" indent="-349250" rtl="0">
              <a:lnSpc>
                <a:spcPct val="115000"/>
              </a:lnSpc>
              <a:spcBef>
                <a:spcPts val="2100"/>
              </a:spcBef>
              <a:spcAft>
                <a:spcPts val="0"/>
              </a:spcAft>
              <a:buClr>
                <a:schemeClr val="dk2"/>
              </a:buClr>
              <a:buSzPts val="1900"/>
              <a:buChar char="○"/>
              <a:defRPr sz="1900">
                <a:solidFill>
                  <a:schemeClr val="dk2"/>
                </a:solidFill>
              </a:defRPr>
            </a:lvl8pPr>
            <a:lvl9pPr marL="4114800" lvl="8" indent="-349250" rtl="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315" name="Google Shape;315;p5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7"/>
        <p:cNvGrpSpPr/>
        <p:nvPr/>
      </p:nvGrpSpPr>
      <p:grpSpPr>
        <a:xfrm>
          <a:off x="0" y="0"/>
          <a:ext cx="0" cy="0"/>
          <a:chOff x="0" y="0"/>
          <a:chExt cx="0" cy="0"/>
        </a:xfrm>
      </p:grpSpPr>
      <p:sp>
        <p:nvSpPr>
          <p:cNvPr id="358" name="Google Shape;358;p62"/>
          <p:cNvSpPr txBox="1">
            <a:spLocks noGrp="1"/>
          </p:cNvSpPr>
          <p:nvPr>
            <p:ph type="title"/>
          </p:nvPr>
        </p:nvSpPr>
        <p:spPr>
          <a:xfrm>
            <a:off x="812800" y="228600"/>
            <a:ext cx="108711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59" name="Google Shape;359;p62"/>
          <p:cNvSpPr txBox="1">
            <a:spLocks noGrp="1"/>
          </p:cNvSpPr>
          <p:nvPr>
            <p:ph type="body" idx="1"/>
          </p:nvPr>
        </p:nvSpPr>
        <p:spPr>
          <a:xfrm>
            <a:off x="816864" y="1600200"/>
            <a:ext cx="10871100" cy="45264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360" name="Google Shape;360;p62"/>
          <p:cNvSpPr txBox="1">
            <a:spLocks noGrp="1"/>
          </p:cNvSpPr>
          <p:nvPr>
            <p:ph type="dt" idx="10"/>
          </p:nvPr>
        </p:nvSpPr>
        <p:spPr>
          <a:xfrm>
            <a:off x="8128000" y="6248400"/>
            <a:ext cx="3555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61" name="Google Shape;361;p62"/>
          <p:cNvSpPr txBox="1">
            <a:spLocks noGrp="1"/>
          </p:cNvSpPr>
          <p:nvPr>
            <p:ph type="ftr" idx="11"/>
          </p:nvPr>
        </p:nvSpPr>
        <p:spPr>
          <a:xfrm>
            <a:off x="812800" y="6248206"/>
            <a:ext cx="72279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62" name="Google Shape;362;p62"/>
          <p:cNvSpPr/>
          <p:nvPr/>
        </p:nvSpPr>
        <p:spPr>
          <a:xfrm>
            <a:off x="0" y="1234440"/>
            <a:ext cx="12192000" cy="320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363" name="Google Shape;363;p62"/>
          <p:cNvSpPr/>
          <p:nvPr/>
        </p:nvSpPr>
        <p:spPr>
          <a:xfrm>
            <a:off x="0" y="1280160"/>
            <a:ext cx="7113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364" name="Google Shape;364;p62"/>
          <p:cNvSpPr/>
          <p:nvPr/>
        </p:nvSpPr>
        <p:spPr>
          <a:xfrm>
            <a:off x="787400" y="1280160"/>
            <a:ext cx="1140480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365" name="Google Shape;365;p62"/>
          <p:cNvSpPr txBox="1">
            <a:spLocks noGrp="1"/>
          </p:cNvSpPr>
          <p:nvPr>
            <p:ph type="sldNum" idx="12"/>
          </p:nvPr>
        </p:nvSpPr>
        <p:spPr>
          <a:xfrm>
            <a:off x="0" y="1272222"/>
            <a:ext cx="711300" cy="24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Questrial"/>
                <a:ea typeface="Questrial"/>
                <a:cs typeface="Questrial"/>
                <a:sym typeface="Questrial"/>
              </a:defRPr>
            </a:lvl1pPr>
            <a:lvl2pPr marL="0" marR="0" lvl="1" indent="0" algn="ctr" rtl="0">
              <a:spcBef>
                <a:spcPts val="0"/>
              </a:spcBef>
              <a:buNone/>
              <a:defRPr sz="1400" b="1" i="0" u="none" strike="noStrike" cap="none">
                <a:solidFill>
                  <a:srgbClr val="FFFFFF"/>
                </a:solidFill>
                <a:latin typeface="Questrial"/>
                <a:ea typeface="Questrial"/>
                <a:cs typeface="Questrial"/>
                <a:sym typeface="Questrial"/>
              </a:defRPr>
            </a:lvl2pPr>
            <a:lvl3pPr marL="0" marR="0" lvl="2" indent="0" algn="ctr" rtl="0">
              <a:spcBef>
                <a:spcPts val="0"/>
              </a:spcBef>
              <a:buNone/>
              <a:defRPr sz="1400" b="1" i="0" u="none" strike="noStrike" cap="none">
                <a:solidFill>
                  <a:srgbClr val="FFFFFF"/>
                </a:solidFill>
                <a:latin typeface="Questrial"/>
                <a:ea typeface="Questrial"/>
                <a:cs typeface="Questrial"/>
                <a:sym typeface="Questrial"/>
              </a:defRPr>
            </a:lvl3pPr>
            <a:lvl4pPr marL="0" marR="0" lvl="3" indent="0" algn="ctr" rtl="0">
              <a:spcBef>
                <a:spcPts val="0"/>
              </a:spcBef>
              <a:buNone/>
              <a:defRPr sz="1400" b="1" i="0" u="none" strike="noStrike" cap="none">
                <a:solidFill>
                  <a:srgbClr val="FFFFFF"/>
                </a:solidFill>
                <a:latin typeface="Questrial"/>
                <a:ea typeface="Questrial"/>
                <a:cs typeface="Questrial"/>
                <a:sym typeface="Questrial"/>
              </a:defRPr>
            </a:lvl4pPr>
            <a:lvl5pPr marL="0" marR="0" lvl="4" indent="0" algn="ctr" rtl="0">
              <a:spcBef>
                <a:spcPts val="0"/>
              </a:spcBef>
              <a:buNone/>
              <a:defRPr sz="1400" b="1" i="0" u="none" strike="noStrike" cap="none">
                <a:solidFill>
                  <a:srgbClr val="FFFFFF"/>
                </a:solidFill>
                <a:latin typeface="Questrial"/>
                <a:ea typeface="Questrial"/>
                <a:cs typeface="Questrial"/>
                <a:sym typeface="Questrial"/>
              </a:defRPr>
            </a:lvl5pPr>
            <a:lvl6pPr marL="0" marR="0" lvl="5" indent="0" algn="ctr" rtl="0">
              <a:spcBef>
                <a:spcPts val="0"/>
              </a:spcBef>
              <a:buNone/>
              <a:defRPr sz="1400" b="1" i="0" u="none" strike="noStrike" cap="none">
                <a:solidFill>
                  <a:srgbClr val="FFFFFF"/>
                </a:solidFill>
                <a:latin typeface="Questrial"/>
                <a:ea typeface="Questrial"/>
                <a:cs typeface="Questrial"/>
                <a:sym typeface="Questrial"/>
              </a:defRPr>
            </a:lvl6pPr>
            <a:lvl7pPr marL="0" marR="0" lvl="6" indent="0" algn="ctr" rtl="0">
              <a:spcBef>
                <a:spcPts val="0"/>
              </a:spcBef>
              <a:buNone/>
              <a:defRPr sz="1400" b="1" i="0" u="none" strike="noStrike" cap="none">
                <a:solidFill>
                  <a:srgbClr val="FFFFFF"/>
                </a:solidFill>
                <a:latin typeface="Questrial"/>
                <a:ea typeface="Questrial"/>
                <a:cs typeface="Questrial"/>
                <a:sym typeface="Questrial"/>
              </a:defRPr>
            </a:lvl7pPr>
            <a:lvl8pPr marL="0" marR="0" lvl="7" indent="0" algn="ctr" rtl="0">
              <a:spcBef>
                <a:spcPts val="0"/>
              </a:spcBef>
              <a:buNone/>
              <a:defRPr sz="1400" b="1" i="0" u="none" strike="noStrike" cap="none">
                <a:solidFill>
                  <a:srgbClr val="FFFFFF"/>
                </a:solidFill>
                <a:latin typeface="Questrial"/>
                <a:ea typeface="Questrial"/>
                <a:cs typeface="Questrial"/>
                <a:sym typeface="Questrial"/>
              </a:defRPr>
            </a:lvl8pPr>
            <a:lvl9pPr marL="0" marR="0" lvl="8" indent="0" algn="ctr" rtl="0">
              <a:spcBef>
                <a:spcPts val="0"/>
              </a:spcBef>
              <a:buNone/>
              <a:defRPr sz="1400" b="1" i="0" u="none" strike="noStrike" cap="none">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hyperlink" Target="http://upload.wikimedia.org/wikipedia/commons/9/99/IMG_3916w.JPG" TargetMode="External"/><Relationship Id="rId7"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44.xml"/><Relationship Id="rId6" Type="http://schemas.openxmlformats.org/officeDocument/2006/relationships/image" Target="../media/image26.jpg"/><Relationship Id="rId5" Type="http://schemas.openxmlformats.org/officeDocument/2006/relationships/hyperlink" Target="http://en.wikipedia.org/wiki/File:DirtRoadByAmiltonReis.jpg" TargetMode="External"/><Relationship Id="rId10" Type="http://schemas.openxmlformats.org/officeDocument/2006/relationships/image" Target="../media/image29.jpg"/><Relationship Id="rId4" Type="http://schemas.openxmlformats.org/officeDocument/2006/relationships/image" Target="../media/image25.jpg"/><Relationship Id="rId9" Type="http://schemas.openxmlformats.org/officeDocument/2006/relationships/hyperlink" Target="http://us.fotolia.com/id/17006749"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File:NW_Rennzweier_1.jpg" TargetMode="External"/><Relationship Id="rId2" Type="http://schemas.openxmlformats.org/officeDocument/2006/relationships/notesSlide" Target="../notesSlides/notesSlide23.xml"/><Relationship Id="rId1" Type="http://schemas.openxmlformats.org/officeDocument/2006/relationships/slideLayout" Target="../slideLayouts/slideLayout44.xml"/><Relationship Id="rId6" Type="http://schemas.openxmlformats.org/officeDocument/2006/relationships/image" Target="../media/image31.jpg"/><Relationship Id="rId5" Type="http://schemas.openxmlformats.org/officeDocument/2006/relationships/hyperlink" Target="http://www.google.com/imgres?q=autobahn&amp;hl=en&amp;sa=X&amp;biw=945&amp;bih=525&amp;tbm=isch&amp;prmd=imvns&amp;tbnid=apDsn9uJb1wz2M:&amp;imgrefurl=http://www.topspeed.com/cars/car-news/truck-loses-ferrari-on-autobahn-ar88682.html&amp;docid=-Xyrbxp_482qoM&amp;imgurl=http://pictures.topspeed.com/IMG/crop/201004/truck-looses-ferrari_460x0w.jpg&amp;w=460&amp;h=344&amp;ei=psWaT63gOZCE8QSz5-HuDg&amp;zoom=1&amp;iact=hc&amp;vpx=286&amp;vpy=118&amp;dur=1984&amp;hovh=194&amp;hovw=260&amp;tx=137&amp;ty=154&amp;sig=105448745307186936400&amp;page=3&amp;tbnh=148&amp;tbnw=170&amp;start=20&amp;ndsp=12&amp;ved=1t:429,r:9,s:20,i:140" TargetMode="Externa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imgres?q=autobahn&amp;hl=en&amp;sa=X&amp;biw=945&amp;bih=525&amp;tbm=isch&amp;prmd=imvns&amp;tbnid=wRVWVOhgRcg76M:&amp;imgrefurl=http://www.soup.io/everyone?newer=1&amp;since=35983469&amp;docid=7cByDqJZLckRXM&amp;imgurl=http://b.asset.soup.io/asset/0559/9611_041c_950.jpeg&amp;w=950&amp;h=713&amp;ei=psWaT63gOZCE8QSz5-HuDg&amp;zoom=1&amp;iact=hc&amp;vpx=109&amp;vpy=197&amp;dur=1344&amp;hovh=194&amp;hovw=259&amp;tx=122&amp;ty=172&amp;sig=105448745307186936400&amp;page=2&amp;tbnh=152&amp;tbnw=201&amp;start=8&amp;ndsp=12&amp;ved=1t:429,r:0,s:8,i:92" TargetMode="External"/><Relationship Id="rId2" Type="http://schemas.openxmlformats.org/officeDocument/2006/relationships/notesSlide" Target="../notesSlides/notesSlide24.xml"/><Relationship Id="rId1" Type="http://schemas.openxmlformats.org/officeDocument/2006/relationships/slideLayout" Target="../slideLayouts/slideLayout44.xml"/><Relationship Id="rId6" Type="http://schemas.openxmlformats.org/officeDocument/2006/relationships/image" Target="../media/image33.jpg"/><Relationship Id="rId5" Type="http://schemas.openxmlformats.org/officeDocument/2006/relationships/hyperlink" Target="http://upload.wikimedia.org/wikipedia/commons/4/4b/Two_Lane_Blacktop_filming_in_Boswell_Oklahoma.jpg" TargetMode="Externa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BHY0FxzoKZE"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OPhcft_hwV8"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X9ruu9WXE_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75"/>
          <p:cNvSpPr txBox="1">
            <a:spLocks noGrp="1"/>
          </p:cNvSpPr>
          <p:nvPr>
            <p:ph type="ctrTitle"/>
          </p:nvPr>
        </p:nvSpPr>
        <p:spPr>
          <a:xfrm>
            <a:off x="1524000" y="332509"/>
            <a:ext cx="9144000" cy="102519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smtClean="0">
                <a:latin typeface="Francois One"/>
                <a:ea typeface="Francois One"/>
                <a:cs typeface="Francois One"/>
                <a:sym typeface="Francois One"/>
              </a:rPr>
              <a:t>Spark Your Brain!</a:t>
            </a:r>
            <a:endParaRPr dirty="0">
              <a:latin typeface="Francois One"/>
              <a:ea typeface="Francois One"/>
              <a:cs typeface="Francois One"/>
              <a:sym typeface="Francois One"/>
            </a:endParaRPr>
          </a:p>
        </p:txBody>
      </p:sp>
      <p:pic>
        <p:nvPicPr>
          <p:cNvPr id="4" name="Picture 3" descr="Flavonoids consumption can decrease age-related memor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625" y="1357708"/>
            <a:ext cx="6000750" cy="50768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93"/>
          <p:cNvSpPr txBox="1">
            <a:spLocks noGrp="1"/>
          </p:cNvSpPr>
          <p:nvPr>
            <p:ph type="title"/>
          </p:nvPr>
        </p:nvSpPr>
        <p:spPr>
          <a:xfrm>
            <a:off x="297300" y="898350"/>
            <a:ext cx="11597400" cy="5061300"/>
          </a:xfrm>
          <a:prstGeom prst="rect">
            <a:avLst/>
          </a:prstGeom>
        </p:spPr>
        <p:txBody>
          <a:bodyPr spcFirstLastPara="1" wrap="square" lIns="91425" tIns="45700" rIns="91425" bIns="45700" anchor="ctr" anchorCtr="0">
            <a:noAutofit/>
          </a:bodyPr>
          <a:lstStyle/>
          <a:p>
            <a:pPr marL="0" marR="762000" lvl="0" indent="0" algn="just" rtl="0">
              <a:lnSpc>
                <a:spcPct val="115000"/>
              </a:lnSpc>
              <a:spcBef>
                <a:spcPts val="0"/>
              </a:spcBef>
              <a:spcAft>
                <a:spcPts val="0"/>
              </a:spcAft>
              <a:buClr>
                <a:schemeClr val="dk1"/>
              </a:buClr>
              <a:buSzPts val="1100"/>
              <a:buFont typeface="Arial"/>
              <a:buNone/>
            </a:pPr>
            <a:r>
              <a:rPr lang="en-US" sz="3000"/>
              <a:t>Play uses all the functions of the </a:t>
            </a:r>
            <a:r>
              <a:rPr lang="en-US" sz="3600" b="1">
                <a:solidFill>
                  <a:srgbClr val="00B050"/>
                </a:solidFill>
                <a:latin typeface="Francois One"/>
                <a:ea typeface="Francois One"/>
                <a:cs typeface="Francois One"/>
                <a:sym typeface="Francois One"/>
              </a:rPr>
              <a:t>prefrontal cortex</a:t>
            </a:r>
            <a:r>
              <a:rPr lang="en-US" sz="3000"/>
              <a:t> of the brain. The same part of the brain that learners use for </a:t>
            </a:r>
            <a:r>
              <a:rPr lang="en-US" sz="3600">
                <a:latin typeface="Francois One"/>
                <a:ea typeface="Francois One"/>
                <a:cs typeface="Francois One"/>
                <a:sym typeface="Francois One"/>
              </a:rPr>
              <a:t>critical thinking, flexible reasoning,</a:t>
            </a:r>
            <a:r>
              <a:rPr lang="en-US" sz="3000"/>
              <a:t> and </a:t>
            </a:r>
            <a:r>
              <a:rPr lang="en-US" sz="3600">
                <a:latin typeface="Francois One"/>
                <a:ea typeface="Francois One"/>
                <a:cs typeface="Francois One"/>
                <a:sym typeface="Francois One"/>
              </a:rPr>
              <a:t>creativity.</a:t>
            </a:r>
            <a:endParaRPr sz="3600">
              <a:latin typeface="Francois One"/>
              <a:ea typeface="Francois One"/>
              <a:cs typeface="Francois One"/>
              <a:sym typeface="Francois One"/>
            </a:endParaRPr>
          </a:p>
          <a:p>
            <a:pPr marL="0" marR="762000" lvl="0" indent="0" algn="just" rtl="0">
              <a:lnSpc>
                <a:spcPct val="115000"/>
              </a:lnSpc>
              <a:spcBef>
                <a:spcPts val="0"/>
              </a:spcBef>
              <a:spcAft>
                <a:spcPts val="0"/>
              </a:spcAft>
              <a:buClr>
                <a:schemeClr val="dk1"/>
              </a:buClr>
              <a:buSzPts val="1100"/>
              <a:buFont typeface="Arial"/>
              <a:buNone/>
            </a:pPr>
            <a:endParaRPr sz="3600">
              <a:latin typeface="Francois One"/>
              <a:ea typeface="Francois One"/>
              <a:cs typeface="Francois One"/>
              <a:sym typeface="Francois One"/>
            </a:endParaRPr>
          </a:p>
          <a:p>
            <a:pPr marL="0" marR="762000" lvl="0" indent="0" algn="just" rtl="0">
              <a:lnSpc>
                <a:spcPct val="115000"/>
              </a:lnSpc>
              <a:spcBef>
                <a:spcPts val="0"/>
              </a:spcBef>
              <a:spcAft>
                <a:spcPts val="0"/>
              </a:spcAft>
              <a:buClr>
                <a:schemeClr val="dk1"/>
              </a:buClr>
              <a:buSzPts val="1100"/>
              <a:buFont typeface="Arial"/>
              <a:buNone/>
            </a:pPr>
            <a:r>
              <a:rPr lang="en-US" sz="3000"/>
              <a:t>It is critical for things like..</a:t>
            </a:r>
            <a:endParaRPr sz="3600">
              <a:latin typeface="Francois One"/>
              <a:ea typeface="Francois One"/>
              <a:cs typeface="Francois One"/>
              <a:sym typeface="Francois One"/>
            </a:endParaRPr>
          </a:p>
          <a:p>
            <a:pPr marL="0" marR="762000" lvl="0" indent="0" algn="just" rtl="0">
              <a:lnSpc>
                <a:spcPct val="115000"/>
              </a:lnSpc>
              <a:spcBef>
                <a:spcPts val="0"/>
              </a:spcBef>
              <a:spcAft>
                <a:spcPts val="0"/>
              </a:spcAft>
              <a:buClr>
                <a:schemeClr val="dk1"/>
              </a:buClr>
              <a:buSzPts val="1100"/>
              <a:buFont typeface="Arial"/>
              <a:buNone/>
            </a:pPr>
            <a:r>
              <a:rPr lang="en-US" sz="3600">
                <a:latin typeface="Francois One"/>
                <a:ea typeface="Francois One"/>
                <a:cs typeface="Francois One"/>
                <a:sym typeface="Francois One"/>
              </a:rPr>
              <a:t>decision-making, </a:t>
            </a:r>
            <a:br>
              <a:rPr lang="en-US" sz="3600">
                <a:latin typeface="Francois One"/>
                <a:ea typeface="Francois One"/>
                <a:cs typeface="Francois One"/>
                <a:sym typeface="Francois One"/>
              </a:rPr>
            </a:br>
            <a:r>
              <a:rPr lang="en-US" sz="3600">
                <a:latin typeface="Francois One"/>
                <a:ea typeface="Francois One"/>
                <a:cs typeface="Francois One"/>
                <a:sym typeface="Francois One"/>
              </a:rPr>
              <a:t>focus </a:t>
            </a:r>
            <a:r>
              <a:rPr lang="en-US" sz="3000"/>
              <a:t>and</a:t>
            </a:r>
            <a:r>
              <a:rPr lang="en-US" sz="3600">
                <a:latin typeface="Francois One"/>
                <a:ea typeface="Francois One"/>
                <a:cs typeface="Francois One"/>
                <a:sym typeface="Francois One"/>
              </a:rPr>
              <a:t> attention</a:t>
            </a:r>
            <a:endParaRPr sz="3600">
              <a:latin typeface="Francois One"/>
              <a:ea typeface="Francois One"/>
              <a:cs typeface="Francois One"/>
              <a:sym typeface="Francois One"/>
            </a:endParaRPr>
          </a:p>
          <a:p>
            <a:pPr marL="0" lvl="0" indent="0" algn="l" rtl="0">
              <a:lnSpc>
                <a:spcPct val="90909"/>
              </a:lnSpc>
              <a:spcBef>
                <a:spcPts val="0"/>
              </a:spcBef>
              <a:spcAft>
                <a:spcPts val="0"/>
              </a:spcAft>
              <a:buClr>
                <a:schemeClr val="dk1"/>
              </a:buClr>
              <a:buSzPts val="1100"/>
              <a:buFont typeface="Arial"/>
              <a:buNone/>
            </a:pPr>
            <a:r>
              <a:rPr lang="en-US" sz="3000">
                <a:latin typeface="Arial"/>
                <a:ea typeface="Arial"/>
                <a:cs typeface="Arial"/>
                <a:sym typeface="Arial"/>
              </a:rPr>
              <a:t> </a:t>
            </a:r>
            <a:endParaRPr sz="3000">
              <a:latin typeface="Arial"/>
              <a:ea typeface="Arial"/>
              <a:cs typeface="Arial"/>
              <a:sym typeface="Arial"/>
            </a:endParaRPr>
          </a:p>
          <a:p>
            <a:pPr marL="0" lvl="0" indent="0" algn="l" rtl="0">
              <a:lnSpc>
                <a:spcPct val="90909"/>
              </a:lnSpc>
              <a:spcBef>
                <a:spcPts val="0"/>
              </a:spcBef>
              <a:spcAft>
                <a:spcPts val="0"/>
              </a:spcAft>
              <a:buClr>
                <a:schemeClr val="dk1"/>
              </a:buClr>
              <a:buSzPts val="1100"/>
              <a:buFont typeface="Arial"/>
              <a:buNone/>
            </a:pPr>
            <a:endParaRPr sz="3000"/>
          </a:p>
          <a:p>
            <a:pPr marL="0" marR="203200" lvl="0" indent="0" algn="l" rtl="0">
              <a:lnSpc>
                <a:spcPct val="137000"/>
              </a:lnSpc>
              <a:spcBef>
                <a:spcPts val="0"/>
              </a:spcBef>
              <a:spcAft>
                <a:spcPts val="0"/>
              </a:spcAft>
              <a:buClr>
                <a:schemeClr val="dk1"/>
              </a:buClr>
              <a:buSzPts val="1100"/>
              <a:buFont typeface="Arial"/>
              <a:buNone/>
            </a:pPr>
            <a:endParaRPr sz="3000"/>
          </a:p>
        </p:txBody>
      </p:sp>
      <p:pic>
        <p:nvPicPr>
          <p:cNvPr id="615" name="Google Shape;615;p93"/>
          <p:cNvPicPr preferRelativeResize="0"/>
          <p:nvPr/>
        </p:nvPicPr>
        <p:blipFill>
          <a:blip r:embed="rId3">
            <a:alphaModFix/>
          </a:blip>
          <a:stretch>
            <a:fillRect/>
          </a:stretch>
        </p:blipFill>
        <p:spPr>
          <a:xfrm>
            <a:off x="6738950" y="1900000"/>
            <a:ext cx="4958000" cy="4958000"/>
          </a:xfrm>
          <a:prstGeom prst="rect">
            <a:avLst/>
          </a:prstGeom>
          <a:noFill/>
          <a:ln>
            <a:noFill/>
          </a:ln>
        </p:spPr>
      </p:pic>
      <p:sp>
        <p:nvSpPr>
          <p:cNvPr id="616" name="Google Shape;616;p93"/>
          <p:cNvSpPr/>
          <p:nvPr/>
        </p:nvSpPr>
        <p:spPr>
          <a:xfrm rot="-3281422">
            <a:off x="6592107" y="4263678"/>
            <a:ext cx="1857629" cy="410613"/>
          </a:xfrm>
          <a:prstGeom prst="righ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93"/>
          <p:cNvSpPr txBox="1"/>
          <p:nvPr/>
        </p:nvSpPr>
        <p:spPr>
          <a:xfrm>
            <a:off x="5933025" y="5220050"/>
            <a:ext cx="2650800" cy="68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t>Prefrontal cortex</a:t>
            </a:r>
            <a:endParaRPr sz="2400"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94"/>
          <p:cNvSpPr txBox="1">
            <a:spLocks noGrp="1"/>
          </p:cNvSpPr>
          <p:nvPr>
            <p:ph type="title"/>
          </p:nvPr>
        </p:nvSpPr>
        <p:spPr>
          <a:xfrm>
            <a:off x="342425" y="1090125"/>
            <a:ext cx="11597400" cy="5497200"/>
          </a:xfrm>
          <a:prstGeom prst="rect">
            <a:avLst/>
          </a:prstGeom>
        </p:spPr>
        <p:txBody>
          <a:bodyPr spcFirstLastPara="1" wrap="square" lIns="91425" tIns="45700" rIns="91425" bIns="45700" anchor="ctr" anchorCtr="0">
            <a:noAutofit/>
          </a:bodyPr>
          <a:lstStyle/>
          <a:p>
            <a:pPr marL="0" marR="762000" lvl="0" indent="0" algn="just" rtl="0">
              <a:lnSpc>
                <a:spcPct val="115000"/>
              </a:lnSpc>
              <a:spcBef>
                <a:spcPts val="0"/>
              </a:spcBef>
              <a:spcAft>
                <a:spcPts val="0"/>
              </a:spcAft>
              <a:buClr>
                <a:schemeClr val="dk1"/>
              </a:buClr>
              <a:buSzPts val="1100"/>
              <a:buFont typeface="Arial"/>
              <a:buNone/>
            </a:pPr>
            <a:r>
              <a:rPr lang="en-US" sz="3000"/>
              <a:t>Deep in </a:t>
            </a:r>
            <a:r>
              <a:rPr lang="en-US" sz="3600" b="1">
                <a:latin typeface="Francois One"/>
                <a:ea typeface="Francois One"/>
                <a:cs typeface="Francois One"/>
                <a:sym typeface="Francois One"/>
              </a:rPr>
              <a:t>temporal lobe</a:t>
            </a:r>
            <a:r>
              <a:rPr lang="en-US" sz="3000"/>
              <a:t> of the brain is a key structure critical for your ability to form and retain new long term memories for facts and events. This structure is called the </a:t>
            </a:r>
            <a:endParaRPr sz="3000"/>
          </a:p>
          <a:p>
            <a:pPr marL="0" marR="762000" lvl="0" indent="0" algn="just" rtl="0">
              <a:lnSpc>
                <a:spcPct val="115000"/>
              </a:lnSpc>
              <a:spcBef>
                <a:spcPts val="0"/>
              </a:spcBef>
              <a:spcAft>
                <a:spcPts val="0"/>
              </a:spcAft>
              <a:buClr>
                <a:schemeClr val="dk1"/>
              </a:buClr>
              <a:buSzPts val="1100"/>
              <a:buFont typeface="Arial"/>
              <a:buNone/>
            </a:pPr>
            <a:r>
              <a:rPr lang="en-US" sz="3600">
                <a:solidFill>
                  <a:srgbClr val="00B050"/>
                </a:solidFill>
                <a:latin typeface="Francois One"/>
                <a:ea typeface="Francois One"/>
                <a:cs typeface="Francois One"/>
                <a:sym typeface="Francois One"/>
              </a:rPr>
              <a:t>hippocampus</a:t>
            </a:r>
            <a:r>
              <a:rPr lang="en-US" sz="3600">
                <a:latin typeface="Francois One"/>
                <a:ea typeface="Francois One"/>
                <a:cs typeface="Francois One"/>
                <a:sym typeface="Francois One"/>
              </a:rPr>
              <a:t>.</a:t>
            </a:r>
            <a:endParaRPr sz="3600">
              <a:latin typeface="Francois One"/>
              <a:ea typeface="Francois One"/>
              <a:cs typeface="Francois One"/>
              <a:sym typeface="Francois One"/>
            </a:endParaRPr>
          </a:p>
          <a:p>
            <a:pPr marL="0" marR="762000" lvl="0" indent="0" algn="just" rtl="0">
              <a:lnSpc>
                <a:spcPct val="115000"/>
              </a:lnSpc>
              <a:spcBef>
                <a:spcPts val="0"/>
              </a:spcBef>
              <a:spcAft>
                <a:spcPts val="0"/>
              </a:spcAft>
              <a:buClr>
                <a:schemeClr val="dk1"/>
              </a:buClr>
              <a:buSzPts val="1100"/>
              <a:buFont typeface="Arial"/>
              <a:buNone/>
            </a:pPr>
            <a:endParaRPr sz="3600">
              <a:latin typeface="Francois One"/>
              <a:ea typeface="Francois One"/>
              <a:cs typeface="Francois One"/>
              <a:sym typeface="Francois One"/>
            </a:endParaRPr>
          </a:p>
          <a:p>
            <a:pPr marL="0" marR="762000" lvl="0" indent="0" algn="just" rtl="0">
              <a:lnSpc>
                <a:spcPct val="115000"/>
              </a:lnSpc>
              <a:spcBef>
                <a:spcPts val="0"/>
              </a:spcBef>
              <a:spcAft>
                <a:spcPts val="0"/>
              </a:spcAft>
              <a:buClr>
                <a:schemeClr val="dk1"/>
              </a:buClr>
              <a:buSzPts val="1100"/>
              <a:buFont typeface="Arial"/>
              <a:buNone/>
            </a:pPr>
            <a:r>
              <a:rPr lang="en-US" sz="3000"/>
              <a:t>It is critical for things like..</a:t>
            </a:r>
            <a:endParaRPr sz="3600">
              <a:latin typeface="Francois One"/>
              <a:ea typeface="Francois One"/>
              <a:cs typeface="Francois One"/>
              <a:sym typeface="Francois One"/>
            </a:endParaRPr>
          </a:p>
          <a:p>
            <a:pPr marL="0" marR="762000" lvl="0" indent="0" algn="just" rtl="0">
              <a:lnSpc>
                <a:spcPct val="115000"/>
              </a:lnSpc>
              <a:spcBef>
                <a:spcPts val="0"/>
              </a:spcBef>
              <a:spcAft>
                <a:spcPts val="0"/>
              </a:spcAft>
              <a:buClr>
                <a:schemeClr val="dk1"/>
              </a:buClr>
              <a:buSzPts val="1100"/>
              <a:buFont typeface="Arial"/>
              <a:buNone/>
            </a:pPr>
            <a:r>
              <a:rPr lang="en-US" sz="3000"/>
              <a:t>creating, organizing, and storing</a:t>
            </a:r>
            <a:br>
              <a:rPr lang="en-US" sz="3000"/>
            </a:br>
            <a:r>
              <a:rPr lang="en-US" sz="3600">
                <a:solidFill>
                  <a:srgbClr val="00B050"/>
                </a:solidFill>
                <a:latin typeface="Francois One"/>
                <a:ea typeface="Francois One"/>
                <a:cs typeface="Francois One"/>
                <a:sym typeface="Francois One"/>
              </a:rPr>
              <a:t>memories</a:t>
            </a:r>
            <a:r>
              <a:rPr lang="en-US" sz="3000"/>
              <a:t>...AND…</a:t>
            </a:r>
            <a:r>
              <a:rPr lang="en-US" sz="3600">
                <a:solidFill>
                  <a:srgbClr val="00B050"/>
                </a:solidFill>
                <a:latin typeface="Francois One"/>
                <a:ea typeface="Francois One"/>
                <a:cs typeface="Francois One"/>
                <a:sym typeface="Francois One"/>
              </a:rPr>
              <a:t>emotions </a:t>
            </a:r>
            <a:endParaRPr sz="3000"/>
          </a:p>
          <a:p>
            <a:pPr marL="0" lvl="0" indent="0" algn="l" rtl="0">
              <a:lnSpc>
                <a:spcPct val="90909"/>
              </a:lnSpc>
              <a:spcBef>
                <a:spcPts val="0"/>
              </a:spcBef>
              <a:spcAft>
                <a:spcPts val="0"/>
              </a:spcAft>
              <a:buClr>
                <a:schemeClr val="dk1"/>
              </a:buClr>
              <a:buSzPts val="1100"/>
              <a:buFont typeface="Arial"/>
              <a:buNone/>
            </a:pPr>
            <a:r>
              <a:rPr lang="en-US" sz="3000"/>
              <a:t>(helps connect memories &amp;</a:t>
            </a:r>
            <a:br>
              <a:rPr lang="en-US" sz="3000"/>
            </a:br>
            <a:r>
              <a:rPr lang="en-US" sz="3000"/>
              <a:t>emotions)</a:t>
            </a:r>
            <a:endParaRPr sz="3000"/>
          </a:p>
          <a:p>
            <a:pPr marL="0" marR="203200" lvl="0" indent="0" algn="l" rtl="0">
              <a:lnSpc>
                <a:spcPct val="137000"/>
              </a:lnSpc>
              <a:spcBef>
                <a:spcPts val="0"/>
              </a:spcBef>
              <a:spcAft>
                <a:spcPts val="0"/>
              </a:spcAft>
              <a:buClr>
                <a:schemeClr val="dk1"/>
              </a:buClr>
              <a:buSzPts val="1100"/>
              <a:buFont typeface="Arial"/>
              <a:buNone/>
            </a:pPr>
            <a:endParaRPr sz="3000"/>
          </a:p>
        </p:txBody>
      </p:sp>
      <p:pic>
        <p:nvPicPr>
          <p:cNvPr id="623" name="Google Shape;623;p94"/>
          <p:cNvPicPr preferRelativeResize="0"/>
          <p:nvPr/>
        </p:nvPicPr>
        <p:blipFill>
          <a:blip r:embed="rId3">
            <a:alphaModFix/>
          </a:blip>
          <a:stretch>
            <a:fillRect/>
          </a:stretch>
        </p:blipFill>
        <p:spPr>
          <a:xfrm>
            <a:off x="6738950" y="1900000"/>
            <a:ext cx="4958000" cy="4958000"/>
          </a:xfrm>
          <a:prstGeom prst="rect">
            <a:avLst/>
          </a:prstGeom>
          <a:noFill/>
          <a:ln>
            <a:noFill/>
          </a:ln>
        </p:spPr>
      </p:pic>
      <p:sp>
        <p:nvSpPr>
          <p:cNvPr id="624" name="Google Shape;624;p94"/>
          <p:cNvSpPr/>
          <p:nvPr/>
        </p:nvSpPr>
        <p:spPr>
          <a:xfrm rot="-1906936">
            <a:off x="8060113" y="4402795"/>
            <a:ext cx="1404614" cy="410508"/>
          </a:xfrm>
          <a:prstGeom prst="righ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94"/>
          <p:cNvSpPr txBox="1"/>
          <p:nvPr/>
        </p:nvSpPr>
        <p:spPr>
          <a:xfrm>
            <a:off x="6738947" y="5095998"/>
            <a:ext cx="2481600" cy="68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t>Temporal lobe</a:t>
            </a:r>
            <a:endParaRPr sz="24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630" name="Google Shape;630;p95"/>
          <p:cNvPicPr preferRelativeResize="0"/>
          <p:nvPr/>
        </p:nvPicPr>
        <p:blipFill rotWithShape="1">
          <a:blip r:embed="rId3">
            <a:alphaModFix/>
          </a:blip>
          <a:srcRect/>
          <a:stretch/>
        </p:blipFill>
        <p:spPr>
          <a:xfrm>
            <a:off x="1524000" y="0"/>
            <a:ext cx="9144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96"/>
          <p:cNvSpPr txBox="1">
            <a:spLocks noGrp="1"/>
          </p:cNvSpPr>
          <p:nvPr>
            <p:ph type="title"/>
          </p:nvPr>
        </p:nvSpPr>
        <p:spPr>
          <a:xfrm>
            <a:off x="725400" y="2380000"/>
            <a:ext cx="10515600" cy="3677100"/>
          </a:xfrm>
          <a:prstGeom prst="rect">
            <a:avLst/>
          </a:prstGeom>
        </p:spPr>
        <p:txBody>
          <a:bodyPr spcFirstLastPara="1" wrap="square" lIns="91425" tIns="45700" rIns="91425" bIns="45700" anchor="ctr" anchorCtr="0">
            <a:noAutofit/>
          </a:bodyPr>
          <a:lstStyle/>
          <a:p>
            <a:pPr marL="457200" lvl="0" indent="-457200" algn="l" rtl="0">
              <a:lnSpc>
                <a:spcPct val="90909"/>
              </a:lnSpc>
              <a:spcBef>
                <a:spcPts val="0"/>
              </a:spcBef>
              <a:spcAft>
                <a:spcPts val="0"/>
              </a:spcAft>
              <a:buSzPts val="3600"/>
              <a:buFont typeface="Arial"/>
              <a:buChar char="●"/>
            </a:pPr>
            <a:r>
              <a:rPr lang="en-US" sz="3600">
                <a:latin typeface="Arial"/>
                <a:ea typeface="Arial"/>
                <a:cs typeface="Arial"/>
                <a:sym typeface="Arial"/>
              </a:rPr>
              <a:t>When you move your body, there is </a:t>
            </a:r>
            <a:r>
              <a:rPr lang="en-US" sz="3600" b="1">
                <a:solidFill>
                  <a:srgbClr val="00B050"/>
                </a:solidFill>
                <a:latin typeface="Arial"/>
                <a:ea typeface="Arial"/>
                <a:cs typeface="Arial"/>
                <a:sym typeface="Arial"/>
              </a:rPr>
              <a:t>increased oxygen and blood flow</a:t>
            </a:r>
            <a:r>
              <a:rPr lang="en-US" sz="3600">
                <a:latin typeface="Arial"/>
                <a:ea typeface="Arial"/>
                <a:cs typeface="Arial"/>
                <a:sym typeface="Arial"/>
              </a:rPr>
              <a:t> to the brain.</a:t>
            </a:r>
            <a:endParaRPr sz="3600">
              <a:latin typeface="Arial"/>
              <a:ea typeface="Arial"/>
              <a:cs typeface="Arial"/>
              <a:sym typeface="Arial"/>
            </a:endParaRPr>
          </a:p>
          <a:p>
            <a:pPr marL="0" lvl="0" indent="0" algn="l" rtl="0">
              <a:lnSpc>
                <a:spcPct val="90909"/>
              </a:lnSpc>
              <a:spcBef>
                <a:spcPts val="0"/>
              </a:spcBef>
              <a:spcAft>
                <a:spcPts val="0"/>
              </a:spcAft>
              <a:buNone/>
            </a:pPr>
            <a:endParaRPr sz="3600">
              <a:latin typeface="Arial"/>
              <a:ea typeface="Arial"/>
              <a:cs typeface="Arial"/>
              <a:sym typeface="Arial"/>
            </a:endParaRPr>
          </a:p>
          <a:p>
            <a:pPr marL="457200" lvl="0" indent="-457200" algn="l" rtl="0">
              <a:lnSpc>
                <a:spcPct val="90909"/>
              </a:lnSpc>
              <a:spcBef>
                <a:spcPts val="0"/>
              </a:spcBef>
              <a:spcAft>
                <a:spcPts val="0"/>
              </a:spcAft>
              <a:buSzPts val="3600"/>
              <a:buFont typeface="Arial"/>
              <a:buChar char="●"/>
            </a:pPr>
            <a:r>
              <a:rPr lang="en-US" sz="3600">
                <a:latin typeface="Arial"/>
                <a:ea typeface="Arial"/>
                <a:cs typeface="Arial"/>
                <a:sym typeface="Arial"/>
              </a:rPr>
              <a:t>Exercise </a:t>
            </a:r>
            <a:r>
              <a:rPr lang="en-US" sz="3600" b="1">
                <a:solidFill>
                  <a:srgbClr val="0000FF"/>
                </a:solidFill>
                <a:latin typeface="Arial"/>
                <a:ea typeface="Arial"/>
                <a:cs typeface="Arial"/>
                <a:sym typeface="Arial"/>
              </a:rPr>
              <a:t>decreases the free radicals</a:t>
            </a:r>
            <a:r>
              <a:rPr lang="en-US" sz="3600">
                <a:latin typeface="Arial"/>
                <a:ea typeface="Arial"/>
                <a:cs typeface="Arial"/>
                <a:sym typeface="Arial"/>
              </a:rPr>
              <a:t> that can build up and be toxic and shield us from stress.  </a:t>
            </a:r>
            <a:endParaRPr sz="3600">
              <a:latin typeface="Arial"/>
              <a:ea typeface="Arial"/>
              <a:cs typeface="Arial"/>
              <a:sym typeface="Arial"/>
            </a:endParaRPr>
          </a:p>
          <a:p>
            <a:pPr marL="0" lvl="0" indent="0" algn="l" rtl="0">
              <a:lnSpc>
                <a:spcPct val="90909"/>
              </a:lnSpc>
              <a:spcBef>
                <a:spcPts val="0"/>
              </a:spcBef>
              <a:spcAft>
                <a:spcPts val="0"/>
              </a:spcAft>
              <a:buNone/>
            </a:pPr>
            <a:endParaRPr sz="3600">
              <a:latin typeface="Arial"/>
              <a:ea typeface="Arial"/>
              <a:cs typeface="Arial"/>
              <a:sym typeface="Arial"/>
            </a:endParaRPr>
          </a:p>
          <a:p>
            <a:pPr marL="457200" lvl="0" indent="-457200" algn="l" rtl="0">
              <a:lnSpc>
                <a:spcPct val="90909"/>
              </a:lnSpc>
              <a:spcBef>
                <a:spcPts val="0"/>
              </a:spcBef>
              <a:spcAft>
                <a:spcPts val="0"/>
              </a:spcAft>
              <a:buSzPts val="3600"/>
              <a:buFont typeface="Arial"/>
              <a:buChar char="●"/>
            </a:pPr>
            <a:r>
              <a:rPr lang="en-US" sz="3600">
                <a:latin typeface="Arial"/>
                <a:ea typeface="Arial"/>
                <a:cs typeface="Arial"/>
                <a:sym typeface="Arial"/>
              </a:rPr>
              <a:t>When we sit all day the blood is not flowing.</a:t>
            </a:r>
            <a:endParaRPr sz="3600">
              <a:latin typeface="Arial"/>
              <a:ea typeface="Arial"/>
              <a:cs typeface="Arial"/>
              <a:sym typeface="Arial"/>
            </a:endParaRPr>
          </a:p>
        </p:txBody>
      </p:sp>
      <p:sp>
        <p:nvSpPr>
          <p:cNvPr id="636" name="Google Shape;636;p96"/>
          <p:cNvSpPr txBox="1"/>
          <p:nvPr/>
        </p:nvSpPr>
        <p:spPr>
          <a:xfrm>
            <a:off x="145950" y="970025"/>
            <a:ext cx="11900100" cy="109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i="1">
                <a:latin typeface="Francois One"/>
                <a:ea typeface="Francois One"/>
                <a:cs typeface="Francois One"/>
                <a:sym typeface="Francois One"/>
              </a:rPr>
              <a:t>“When the bum is numb, the brain is drained”</a:t>
            </a:r>
            <a:endParaRPr sz="4800" i="1">
              <a:latin typeface="Francois One"/>
              <a:ea typeface="Francois One"/>
              <a:cs typeface="Francois One"/>
              <a:sym typeface="Francois On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97"/>
          <p:cNvSpPr txBox="1">
            <a:spLocks noGrp="1"/>
          </p:cNvSpPr>
          <p:nvPr>
            <p:ph type="title"/>
          </p:nvPr>
        </p:nvSpPr>
        <p:spPr>
          <a:xfrm>
            <a:off x="588000" y="393775"/>
            <a:ext cx="10515600" cy="61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Did you know you can…</a:t>
            </a:r>
            <a:r>
              <a:rPr lang="en-US">
                <a:latin typeface="Francois One"/>
                <a:ea typeface="Francois One"/>
                <a:cs typeface="Francois One"/>
                <a:sym typeface="Francois One"/>
              </a:rPr>
              <a:t/>
            </a:r>
            <a:br>
              <a:rPr lang="en-US">
                <a:latin typeface="Francois One"/>
                <a:ea typeface="Francois One"/>
                <a:cs typeface="Francois One"/>
                <a:sym typeface="Francois One"/>
              </a:rPr>
            </a:br>
            <a:endParaRPr sz="1800">
              <a:latin typeface="Francois One"/>
              <a:ea typeface="Francois One"/>
              <a:cs typeface="Francois One"/>
              <a:sym typeface="Francois One"/>
            </a:endParaRPr>
          </a:p>
          <a:p>
            <a:pPr marL="914400" lvl="0" indent="-508000" algn="l" rtl="0">
              <a:spcBef>
                <a:spcPts val="0"/>
              </a:spcBef>
              <a:spcAft>
                <a:spcPts val="0"/>
              </a:spcAft>
              <a:buClr>
                <a:srgbClr val="000000"/>
              </a:buClr>
              <a:buSzPts val="4400"/>
              <a:buFont typeface="Francois One"/>
              <a:buChar char="●"/>
            </a:pPr>
            <a:r>
              <a:rPr lang="en-US">
                <a:solidFill>
                  <a:srgbClr val="000000"/>
                </a:solidFill>
                <a:latin typeface="Francois One"/>
                <a:ea typeface="Francois One"/>
                <a:cs typeface="Francois One"/>
                <a:sym typeface="Francois One"/>
              </a:rPr>
              <a:t>beat stress</a:t>
            </a:r>
            <a:endParaRPr>
              <a:solidFill>
                <a:srgbClr val="000000"/>
              </a:solidFill>
              <a:latin typeface="Francois One"/>
              <a:ea typeface="Francois One"/>
              <a:cs typeface="Francois One"/>
              <a:sym typeface="Francois One"/>
            </a:endParaRPr>
          </a:p>
          <a:p>
            <a:pPr marL="914400" lvl="0" indent="-508000" algn="l" rtl="0">
              <a:spcBef>
                <a:spcPts val="0"/>
              </a:spcBef>
              <a:spcAft>
                <a:spcPts val="0"/>
              </a:spcAft>
              <a:buClr>
                <a:srgbClr val="000000"/>
              </a:buClr>
              <a:buSzPts val="4400"/>
              <a:buFont typeface="Francois One"/>
              <a:buChar char="●"/>
            </a:pPr>
            <a:r>
              <a:rPr lang="en-US">
                <a:solidFill>
                  <a:srgbClr val="000000"/>
                </a:solidFill>
                <a:latin typeface="Francois One"/>
                <a:ea typeface="Francois One"/>
                <a:cs typeface="Francois One"/>
                <a:sym typeface="Francois One"/>
              </a:rPr>
              <a:t>lift your mood</a:t>
            </a:r>
            <a:endParaRPr>
              <a:solidFill>
                <a:srgbClr val="000000"/>
              </a:solidFill>
              <a:latin typeface="Francois One"/>
              <a:ea typeface="Francois One"/>
              <a:cs typeface="Francois One"/>
              <a:sym typeface="Francois One"/>
            </a:endParaRPr>
          </a:p>
          <a:p>
            <a:pPr marL="914400" lvl="0" indent="-508000" algn="l" rtl="0">
              <a:spcBef>
                <a:spcPts val="0"/>
              </a:spcBef>
              <a:spcAft>
                <a:spcPts val="0"/>
              </a:spcAft>
              <a:buClr>
                <a:srgbClr val="000000"/>
              </a:buClr>
              <a:buSzPts val="4400"/>
              <a:buFont typeface="Francois One"/>
              <a:buChar char="●"/>
            </a:pPr>
            <a:r>
              <a:rPr lang="en-US">
                <a:solidFill>
                  <a:srgbClr val="000000"/>
                </a:solidFill>
                <a:latin typeface="Francois One"/>
                <a:ea typeface="Francois One"/>
                <a:cs typeface="Francois One"/>
                <a:sym typeface="Francois One"/>
              </a:rPr>
              <a:t>fight memory loss</a:t>
            </a:r>
            <a:endParaRPr>
              <a:solidFill>
                <a:srgbClr val="000000"/>
              </a:solidFill>
              <a:latin typeface="Francois One"/>
              <a:ea typeface="Francois One"/>
              <a:cs typeface="Francois One"/>
              <a:sym typeface="Francois One"/>
            </a:endParaRPr>
          </a:p>
          <a:p>
            <a:pPr marL="914400" lvl="0" indent="-508000" algn="l" rtl="0">
              <a:spcBef>
                <a:spcPts val="0"/>
              </a:spcBef>
              <a:spcAft>
                <a:spcPts val="0"/>
              </a:spcAft>
              <a:buClr>
                <a:srgbClr val="000000"/>
              </a:buClr>
              <a:buSzPts val="4400"/>
              <a:buFont typeface="Francois One"/>
              <a:buChar char="●"/>
            </a:pPr>
            <a:r>
              <a:rPr lang="en-US">
                <a:solidFill>
                  <a:srgbClr val="000000"/>
                </a:solidFill>
                <a:latin typeface="Francois One"/>
                <a:ea typeface="Francois One"/>
                <a:cs typeface="Francois One"/>
                <a:sym typeface="Francois One"/>
              </a:rPr>
              <a:t>sharpen your intellect</a:t>
            </a:r>
            <a:endParaRPr>
              <a:solidFill>
                <a:srgbClr val="000000"/>
              </a:solidFill>
              <a:latin typeface="Francois One"/>
              <a:ea typeface="Francois One"/>
              <a:cs typeface="Francois One"/>
              <a:sym typeface="Francois One"/>
            </a:endParaRPr>
          </a:p>
          <a:p>
            <a:pPr marL="914400" lvl="0" indent="-508000" algn="l" rtl="0">
              <a:spcBef>
                <a:spcPts val="0"/>
              </a:spcBef>
              <a:spcAft>
                <a:spcPts val="0"/>
              </a:spcAft>
              <a:buClr>
                <a:srgbClr val="000000"/>
              </a:buClr>
              <a:buSzPts val="4400"/>
              <a:buFont typeface="Francois One"/>
              <a:buChar char="●"/>
            </a:pPr>
            <a:r>
              <a:rPr lang="en-US">
                <a:solidFill>
                  <a:srgbClr val="000000"/>
                </a:solidFill>
                <a:latin typeface="Francois One"/>
                <a:ea typeface="Francois One"/>
                <a:cs typeface="Francois One"/>
                <a:sym typeface="Francois One"/>
              </a:rPr>
              <a:t>and function better than ever</a:t>
            </a:r>
            <a:endParaRPr>
              <a:solidFill>
                <a:srgbClr val="000000"/>
              </a:solidFill>
              <a:latin typeface="Francois One"/>
              <a:ea typeface="Francois One"/>
              <a:cs typeface="Francois One"/>
              <a:sym typeface="Francois One"/>
            </a:endParaRPr>
          </a:p>
          <a:p>
            <a:pPr marL="0" lvl="0" indent="0" algn="l" rtl="0">
              <a:spcBef>
                <a:spcPts val="0"/>
              </a:spcBef>
              <a:spcAft>
                <a:spcPts val="0"/>
              </a:spcAft>
              <a:buNone/>
            </a:pPr>
            <a:endParaRPr sz="1800">
              <a:latin typeface="Francois One"/>
              <a:ea typeface="Francois One"/>
              <a:cs typeface="Francois One"/>
              <a:sym typeface="Francois One"/>
            </a:endParaRPr>
          </a:p>
          <a:p>
            <a:pPr marL="0" lvl="0" indent="0" algn="l" rtl="0">
              <a:spcBef>
                <a:spcPts val="0"/>
              </a:spcBef>
              <a:spcAft>
                <a:spcPts val="0"/>
              </a:spcAft>
              <a:buNone/>
            </a:pPr>
            <a:r>
              <a:rPr lang="en-US"/>
              <a:t>...simply by </a:t>
            </a:r>
            <a:r>
              <a:rPr lang="en-US">
                <a:solidFill>
                  <a:srgbClr val="FF0000"/>
                </a:solidFill>
                <a:latin typeface="Francois One"/>
                <a:ea typeface="Francois One"/>
                <a:cs typeface="Francois One"/>
                <a:sym typeface="Francois One"/>
              </a:rPr>
              <a:t>elevating your heart rate</a:t>
            </a:r>
            <a:r>
              <a:rPr lang="en-US"/>
              <a:t> and breaking a sweat!</a:t>
            </a:r>
            <a:endParaRPr/>
          </a:p>
        </p:txBody>
      </p:sp>
      <p:pic>
        <p:nvPicPr>
          <p:cNvPr id="642" name="Google Shape;642;p97"/>
          <p:cNvPicPr preferRelativeResize="0"/>
          <p:nvPr/>
        </p:nvPicPr>
        <p:blipFill rotWithShape="1">
          <a:blip r:embed="rId3">
            <a:alphaModFix/>
          </a:blip>
          <a:srcRect l="9836" b="11063"/>
          <a:stretch/>
        </p:blipFill>
        <p:spPr>
          <a:xfrm>
            <a:off x="7636275" y="393775"/>
            <a:ext cx="3761125" cy="3709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98"/>
          <p:cNvSpPr txBox="1">
            <a:spLocks noGrp="1"/>
          </p:cNvSpPr>
          <p:nvPr>
            <p:ph type="ctrTitle"/>
          </p:nvPr>
        </p:nvSpPr>
        <p:spPr>
          <a:xfrm>
            <a:off x="1524000" y="261258"/>
            <a:ext cx="9144000" cy="168116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9600"/>
              <a:buFont typeface="Arial"/>
              <a:buNone/>
            </a:pPr>
            <a:r>
              <a:rPr lang="en-US" sz="9600" i="0" u="none" strike="noStrike" cap="none">
                <a:solidFill>
                  <a:schemeClr val="dk1"/>
                </a:solidFill>
                <a:latin typeface="Francois One"/>
                <a:ea typeface="Francois One"/>
                <a:cs typeface="Francois One"/>
                <a:sym typeface="Francois One"/>
              </a:rPr>
              <a:t>Got </a:t>
            </a:r>
            <a:r>
              <a:rPr lang="en-US" sz="9600" i="0" u="none" strike="noStrike" cap="none">
                <a:solidFill>
                  <a:srgbClr val="00B050"/>
                </a:solidFill>
                <a:latin typeface="Francois One"/>
                <a:ea typeface="Francois One"/>
                <a:cs typeface="Francois One"/>
                <a:sym typeface="Francois One"/>
              </a:rPr>
              <a:t>B.D.N.F.</a:t>
            </a:r>
            <a:r>
              <a:rPr lang="en-US" sz="9600" i="0" u="none" strike="noStrike" cap="none">
                <a:solidFill>
                  <a:schemeClr val="dk1"/>
                </a:solidFill>
                <a:latin typeface="Francois One"/>
                <a:ea typeface="Francois One"/>
                <a:cs typeface="Francois One"/>
                <a:sym typeface="Francois One"/>
              </a:rPr>
              <a:t>?</a:t>
            </a:r>
            <a:endParaRPr sz="9600" i="0" u="none" strike="noStrike" cap="none">
              <a:solidFill>
                <a:schemeClr val="dk1"/>
              </a:solidFill>
              <a:latin typeface="Francois One"/>
              <a:ea typeface="Francois One"/>
              <a:cs typeface="Francois One"/>
              <a:sym typeface="Francois One"/>
            </a:endParaRPr>
          </a:p>
        </p:txBody>
      </p:sp>
      <p:sp>
        <p:nvSpPr>
          <p:cNvPr id="648" name="Google Shape;648;p98"/>
          <p:cNvSpPr txBox="1"/>
          <p:nvPr/>
        </p:nvSpPr>
        <p:spPr>
          <a:xfrm>
            <a:off x="99052" y="3322139"/>
            <a:ext cx="12192000" cy="1827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8000"/>
              <a:buFont typeface="Arial"/>
              <a:buNone/>
            </a:pPr>
            <a:r>
              <a:rPr lang="en-US" sz="6000" b="0" i="0" u="none" strike="noStrike" cap="none">
                <a:solidFill>
                  <a:schemeClr val="dk1"/>
                </a:solidFill>
                <a:latin typeface="Arial"/>
                <a:ea typeface="Arial"/>
                <a:cs typeface="Arial"/>
                <a:sym typeface="Arial"/>
              </a:rPr>
              <a:t>It</a:t>
            </a:r>
            <a:r>
              <a:rPr lang="en-US" sz="6000" b="0" i="0" u="none" strike="noStrike" cap="none">
                <a:solidFill>
                  <a:srgbClr val="00B050"/>
                </a:solidFill>
                <a:latin typeface="Arial"/>
                <a:ea typeface="Arial"/>
                <a:cs typeface="Arial"/>
                <a:sym typeface="Arial"/>
              </a:rPr>
              <a:t> </a:t>
            </a:r>
            <a:r>
              <a:rPr lang="en-US" sz="6000" i="0" u="none" strike="noStrike" cap="none">
                <a:solidFill>
                  <a:srgbClr val="00B050"/>
                </a:solidFill>
                <a:latin typeface="Francois One"/>
                <a:ea typeface="Francois One"/>
                <a:cs typeface="Francois One"/>
                <a:sym typeface="Francois One"/>
              </a:rPr>
              <a:t>nourishes neurons</a:t>
            </a:r>
            <a:endParaRPr sz="6000">
              <a:latin typeface="Francois One"/>
              <a:ea typeface="Francois One"/>
              <a:cs typeface="Francois One"/>
              <a:sym typeface="Francois One"/>
            </a:endParaRPr>
          </a:p>
          <a:p>
            <a:pPr marL="0" marR="0" lvl="0" indent="0" algn="l" rtl="0">
              <a:lnSpc>
                <a:spcPct val="90000"/>
              </a:lnSpc>
              <a:spcBef>
                <a:spcPts val="1000"/>
              </a:spcBef>
              <a:spcAft>
                <a:spcPts val="0"/>
              </a:spcAft>
              <a:buClr>
                <a:schemeClr val="dk1"/>
              </a:buClr>
              <a:buSzPts val="7200"/>
              <a:buFont typeface="Arial"/>
              <a:buNone/>
            </a:pPr>
            <a:r>
              <a:rPr lang="en-US" sz="6000">
                <a:solidFill>
                  <a:schemeClr val="dk1"/>
                </a:solidFill>
              </a:rPr>
              <a:t>   </a:t>
            </a:r>
            <a:r>
              <a:rPr lang="en-US" sz="6000" b="0" i="0" u="none" strike="noStrike" cap="none">
                <a:solidFill>
                  <a:schemeClr val="dk1"/>
                </a:solidFill>
                <a:latin typeface="Arial"/>
                <a:ea typeface="Arial"/>
                <a:cs typeface="Arial"/>
                <a:sym typeface="Arial"/>
              </a:rPr>
              <a:t>It is like</a:t>
            </a:r>
            <a:r>
              <a:rPr lang="en-US" sz="7200" b="0" i="0" u="none" strike="noStrike" cap="none">
                <a:solidFill>
                  <a:srgbClr val="00B050"/>
                </a:solidFill>
                <a:latin typeface="Arial"/>
                <a:ea typeface="Arial"/>
                <a:cs typeface="Arial"/>
                <a:sym typeface="Arial"/>
              </a:rPr>
              <a:t>  </a:t>
            </a:r>
            <a:r>
              <a:rPr lang="en-US" sz="7200">
                <a:solidFill>
                  <a:srgbClr val="00B050"/>
                </a:solidFill>
              </a:rPr>
              <a:t>   </a:t>
            </a:r>
            <a:r>
              <a:rPr lang="en-US" sz="7200" b="0" i="0" u="none" strike="noStrike" cap="none">
                <a:solidFill>
                  <a:srgbClr val="00B050"/>
                </a:solidFill>
                <a:latin typeface="Arial"/>
                <a:ea typeface="Arial"/>
                <a:cs typeface="Arial"/>
                <a:sym typeface="Arial"/>
              </a:rPr>
              <a:t>      </a:t>
            </a:r>
            <a:r>
              <a:rPr lang="en-US" sz="7200">
                <a:solidFill>
                  <a:srgbClr val="00B050"/>
                </a:solidFill>
              </a:rPr>
              <a:t> </a:t>
            </a:r>
            <a:r>
              <a:rPr lang="en-US" sz="7200" b="0" i="0" u="none" strike="noStrike" cap="none">
                <a:solidFill>
                  <a:schemeClr val="dk1"/>
                </a:solidFill>
                <a:latin typeface="Arial"/>
                <a:ea typeface="Arial"/>
                <a:cs typeface="Arial"/>
                <a:sym typeface="Arial"/>
              </a:rPr>
              <a:t>for</a:t>
            </a:r>
            <a:r>
              <a:rPr lang="en-US" sz="7200" b="0" i="0" u="none" strike="noStrike" cap="none">
                <a:solidFill>
                  <a:srgbClr val="00B050"/>
                </a:solidFill>
                <a:latin typeface="Arial"/>
                <a:ea typeface="Arial"/>
                <a:cs typeface="Arial"/>
                <a:sym typeface="Arial"/>
              </a:rPr>
              <a:t> </a:t>
            </a:r>
            <a:r>
              <a:rPr lang="en-US" sz="6000" i="0" u="none" strike="noStrike" cap="none">
                <a:solidFill>
                  <a:srgbClr val="00B050"/>
                </a:solidFill>
                <a:latin typeface="Francois One"/>
                <a:ea typeface="Francois One"/>
                <a:cs typeface="Francois One"/>
                <a:sym typeface="Francois One"/>
              </a:rPr>
              <a:t>the brain</a:t>
            </a:r>
            <a:endParaRPr sz="6000">
              <a:latin typeface="Francois One"/>
              <a:ea typeface="Francois One"/>
              <a:cs typeface="Francois One"/>
              <a:sym typeface="Francois One"/>
            </a:endParaRPr>
          </a:p>
        </p:txBody>
      </p:sp>
      <p:sp>
        <p:nvSpPr>
          <p:cNvPr id="649" name="Google Shape;649;p98"/>
          <p:cNvSpPr txBox="1"/>
          <p:nvPr/>
        </p:nvSpPr>
        <p:spPr>
          <a:xfrm>
            <a:off x="0" y="1942432"/>
            <a:ext cx="12192000" cy="651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800"/>
              <a:buFont typeface="Arial"/>
              <a:buNone/>
            </a:pPr>
            <a:r>
              <a:rPr lang="en-US" sz="4800" b="1" i="1" u="none" strike="noStrike" cap="none">
                <a:solidFill>
                  <a:srgbClr val="00B050"/>
                </a:solidFill>
                <a:latin typeface="Francois One"/>
                <a:ea typeface="Francois One"/>
                <a:cs typeface="Francois One"/>
                <a:sym typeface="Francois One"/>
              </a:rPr>
              <a:t>B</a:t>
            </a:r>
            <a:r>
              <a:rPr lang="en-US" sz="4800" b="1" i="1" u="none" strike="noStrike" cap="none">
                <a:latin typeface="Francois One"/>
                <a:ea typeface="Francois One"/>
                <a:cs typeface="Francois One"/>
                <a:sym typeface="Francois One"/>
              </a:rPr>
              <a:t>rain </a:t>
            </a:r>
            <a:r>
              <a:rPr lang="en-US" sz="4800" b="1" i="1" u="none" strike="noStrike" cap="none">
                <a:solidFill>
                  <a:srgbClr val="00B050"/>
                </a:solidFill>
                <a:latin typeface="Francois One"/>
                <a:ea typeface="Francois One"/>
                <a:cs typeface="Francois One"/>
                <a:sym typeface="Francois One"/>
              </a:rPr>
              <a:t>D</a:t>
            </a:r>
            <a:r>
              <a:rPr lang="en-US" sz="4800" b="1" i="1" u="none" strike="noStrike" cap="none">
                <a:latin typeface="Francois One"/>
                <a:ea typeface="Francois One"/>
                <a:cs typeface="Francois One"/>
                <a:sym typeface="Francois One"/>
              </a:rPr>
              <a:t>erived </a:t>
            </a:r>
            <a:r>
              <a:rPr lang="en-US" sz="4800" b="1" i="1" u="none" strike="noStrike" cap="none">
                <a:solidFill>
                  <a:srgbClr val="00B050"/>
                </a:solidFill>
                <a:latin typeface="Francois One"/>
                <a:ea typeface="Francois One"/>
                <a:cs typeface="Francois One"/>
                <a:sym typeface="Francois One"/>
              </a:rPr>
              <a:t>N</a:t>
            </a:r>
            <a:r>
              <a:rPr lang="en-US" sz="4800" b="1" i="1" u="none" strike="noStrike" cap="none">
                <a:latin typeface="Francois One"/>
                <a:ea typeface="Francois One"/>
                <a:cs typeface="Francois One"/>
                <a:sym typeface="Francois One"/>
              </a:rPr>
              <a:t>eurotrophic </a:t>
            </a:r>
            <a:r>
              <a:rPr lang="en-US" sz="4800" b="1" i="1" u="none" strike="noStrike" cap="none">
                <a:solidFill>
                  <a:srgbClr val="00B050"/>
                </a:solidFill>
                <a:latin typeface="Francois One"/>
                <a:ea typeface="Francois One"/>
                <a:cs typeface="Francois One"/>
                <a:sym typeface="Francois One"/>
              </a:rPr>
              <a:t>F</a:t>
            </a:r>
            <a:r>
              <a:rPr lang="en-US" sz="4800" b="1" i="1" u="none" strike="noStrike" cap="none">
                <a:latin typeface="Francois One"/>
                <a:ea typeface="Francois One"/>
                <a:cs typeface="Francois One"/>
                <a:sym typeface="Francois One"/>
              </a:rPr>
              <a:t>actor</a:t>
            </a:r>
            <a:endParaRPr sz="4800" b="1" i="1" u="none" strike="noStrike" cap="none">
              <a:latin typeface="Francois One"/>
              <a:ea typeface="Francois One"/>
              <a:cs typeface="Francois One"/>
              <a:sym typeface="Francois One"/>
            </a:endParaRPr>
          </a:p>
        </p:txBody>
      </p:sp>
      <p:pic>
        <p:nvPicPr>
          <p:cNvPr id="650" name="Google Shape;650;p98"/>
          <p:cNvPicPr preferRelativeResize="0"/>
          <p:nvPr/>
        </p:nvPicPr>
        <p:blipFill rotWithShape="1">
          <a:blip r:embed="rId3">
            <a:alphaModFix/>
          </a:blip>
          <a:srcRect/>
          <a:stretch/>
        </p:blipFill>
        <p:spPr>
          <a:xfrm>
            <a:off x="3944025" y="4188500"/>
            <a:ext cx="1870025" cy="1740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99"/>
          <p:cNvSpPr txBox="1"/>
          <p:nvPr/>
        </p:nvSpPr>
        <p:spPr>
          <a:xfrm>
            <a:off x="451175" y="739450"/>
            <a:ext cx="4466700" cy="483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3600" b="0" i="0" u="none">
                <a:solidFill>
                  <a:schemeClr val="dk1"/>
                </a:solidFill>
                <a:latin typeface="Arial"/>
                <a:ea typeface="Arial"/>
                <a:cs typeface="Arial"/>
                <a:sym typeface="Arial"/>
              </a:rPr>
              <a:t>A brain that's low on</a:t>
            </a:r>
            <a:r>
              <a:rPr lang="en-US" sz="3600" b="0" i="0" u="none">
                <a:solidFill>
                  <a:srgbClr val="FF0000"/>
                </a:solidFill>
                <a:latin typeface="Arial"/>
                <a:ea typeface="Arial"/>
                <a:cs typeface="Arial"/>
                <a:sym typeface="Arial"/>
              </a:rPr>
              <a:t> </a:t>
            </a:r>
            <a:r>
              <a:rPr lang="en-US" sz="4800" b="1" i="0" u="none">
                <a:solidFill>
                  <a:srgbClr val="00B050"/>
                </a:solidFill>
                <a:latin typeface="Francois One"/>
                <a:ea typeface="Francois One"/>
                <a:cs typeface="Francois One"/>
                <a:sym typeface="Francois One"/>
              </a:rPr>
              <a:t>BDNF</a:t>
            </a:r>
            <a:r>
              <a:rPr lang="en-US" sz="3600" b="0" i="0" u="none">
                <a:solidFill>
                  <a:srgbClr val="FF0000"/>
                </a:solidFill>
                <a:latin typeface="Arial"/>
                <a:ea typeface="Arial"/>
                <a:cs typeface="Arial"/>
                <a:sym typeface="Arial"/>
              </a:rPr>
              <a:t> </a:t>
            </a:r>
            <a:r>
              <a:rPr lang="en-US" sz="3600" b="0" i="0" u="none">
                <a:solidFill>
                  <a:schemeClr val="dk1"/>
                </a:solidFill>
                <a:latin typeface="Arial"/>
                <a:ea typeface="Arial"/>
                <a:cs typeface="Arial"/>
                <a:sym typeface="Arial"/>
              </a:rPr>
              <a:t>shuts itself off to new information, and groups that are deprived of this chemical are not as quick or sharp as those with adequate amounts. </a:t>
            </a:r>
            <a:endParaRPr sz="3600"/>
          </a:p>
          <a:p>
            <a:pPr marL="0" marR="0" lvl="0" indent="0" algn="l" rtl="0">
              <a:lnSpc>
                <a:spcPct val="100000"/>
              </a:lnSpc>
              <a:spcBef>
                <a:spcPts val="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endParaRPr/>
          </a:p>
        </p:txBody>
      </p:sp>
      <p:pic>
        <p:nvPicPr>
          <p:cNvPr id="656" name="Google Shape;656;p99" descr="C:\Documents and Settings\pzientarski.SD203\Local Settings\Temporary Internet Files\Content.IE5\NAYIZY0U\MPj04221890000[1].jpg"/>
          <p:cNvPicPr preferRelativeResize="0"/>
          <p:nvPr/>
        </p:nvPicPr>
        <p:blipFill rotWithShape="1">
          <a:blip r:embed="rId3">
            <a:alphaModFix/>
          </a:blip>
          <a:srcRect/>
          <a:stretch/>
        </p:blipFill>
        <p:spPr>
          <a:xfrm>
            <a:off x="8544724" y="2655400"/>
            <a:ext cx="3365600" cy="4202601"/>
          </a:xfrm>
          <a:prstGeom prst="rect">
            <a:avLst/>
          </a:prstGeom>
          <a:noFill/>
          <a:ln>
            <a:noFill/>
          </a:ln>
        </p:spPr>
      </p:pic>
      <p:pic>
        <p:nvPicPr>
          <p:cNvPr id="657" name="Google Shape;657;p99" descr="C:\Documents and Settings\pzientarski.SD203\Local Settings\Temporary Internet Files\Content.IE5\0CGIU7A3\MPj04383810000[1].jpg"/>
          <p:cNvPicPr preferRelativeResize="0"/>
          <p:nvPr/>
        </p:nvPicPr>
        <p:blipFill rotWithShape="1">
          <a:blip r:embed="rId4">
            <a:alphaModFix/>
          </a:blip>
          <a:srcRect/>
          <a:stretch/>
        </p:blipFill>
        <p:spPr>
          <a:xfrm>
            <a:off x="8544725" y="0"/>
            <a:ext cx="3365600" cy="2718100"/>
          </a:xfrm>
          <a:prstGeom prst="rect">
            <a:avLst/>
          </a:prstGeom>
          <a:noFill/>
          <a:ln>
            <a:noFill/>
          </a:ln>
        </p:spPr>
      </p:pic>
      <p:pic>
        <p:nvPicPr>
          <p:cNvPr id="658" name="Google Shape;658;p99"/>
          <p:cNvPicPr preferRelativeResize="0"/>
          <p:nvPr/>
        </p:nvPicPr>
        <p:blipFill rotWithShape="1">
          <a:blip r:embed="rId5">
            <a:alphaModFix/>
          </a:blip>
          <a:srcRect l="27813"/>
          <a:stretch/>
        </p:blipFill>
        <p:spPr>
          <a:xfrm>
            <a:off x="5245026" y="0"/>
            <a:ext cx="3299703" cy="685800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100"/>
          <p:cNvSpPr txBox="1">
            <a:spLocks noGrp="1"/>
          </p:cNvSpPr>
          <p:nvPr>
            <p:ph type="title"/>
          </p:nvPr>
        </p:nvSpPr>
        <p:spPr>
          <a:xfrm>
            <a:off x="657725" y="150800"/>
            <a:ext cx="5546100" cy="6346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i="1">
                <a:latin typeface="Francois One"/>
                <a:ea typeface="Francois One"/>
                <a:cs typeface="Francois One"/>
                <a:sym typeface="Francois One"/>
              </a:rPr>
              <a:t>“I call exercise ‘</a:t>
            </a:r>
            <a:r>
              <a:rPr lang="en-US" i="1">
                <a:solidFill>
                  <a:srgbClr val="00B050"/>
                </a:solidFill>
                <a:latin typeface="Francois One"/>
                <a:ea typeface="Francois One"/>
                <a:cs typeface="Francois One"/>
                <a:sym typeface="Francois One"/>
              </a:rPr>
              <a:t>Miracle-Gro for the brain</a:t>
            </a:r>
            <a:r>
              <a:rPr lang="en-US" i="1">
                <a:solidFill>
                  <a:srgbClr val="000000"/>
                </a:solidFill>
                <a:latin typeface="Francois One"/>
                <a:ea typeface="Francois One"/>
                <a:cs typeface="Francois One"/>
                <a:sym typeface="Francois One"/>
              </a:rPr>
              <a:t>’.</a:t>
            </a:r>
            <a:r>
              <a:rPr lang="en-US" i="1">
                <a:latin typeface="Francois One"/>
                <a:ea typeface="Francois One"/>
                <a:cs typeface="Francois One"/>
                <a:sym typeface="Francois One"/>
              </a:rPr>
              <a:t> Exercise keeps brain cells healthy in a way that playing chess and other highly cognitive activities do not.”</a:t>
            </a:r>
            <a:endParaRPr i="1">
              <a:latin typeface="Francois One"/>
              <a:ea typeface="Francois One"/>
              <a:cs typeface="Francois One"/>
              <a:sym typeface="Francois One"/>
            </a:endParaRPr>
          </a:p>
        </p:txBody>
      </p:sp>
      <p:pic>
        <p:nvPicPr>
          <p:cNvPr id="664" name="Google Shape;664;p100"/>
          <p:cNvPicPr preferRelativeResize="0"/>
          <p:nvPr/>
        </p:nvPicPr>
        <p:blipFill>
          <a:blip r:embed="rId3">
            <a:alphaModFix/>
          </a:blip>
          <a:stretch>
            <a:fillRect/>
          </a:stretch>
        </p:blipFill>
        <p:spPr>
          <a:xfrm>
            <a:off x="6536700" y="489200"/>
            <a:ext cx="5306050" cy="5555075"/>
          </a:xfrm>
          <a:prstGeom prst="rect">
            <a:avLst/>
          </a:prstGeom>
          <a:noFill/>
          <a:ln>
            <a:noFill/>
          </a:ln>
        </p:spPr>
      </p:pic>
      <p:sp>
        <p:nvSpPr>
          <p:cNvPr id="665" name="Google Shape;665;p100"/>
          <p:cNvSpPr txBox="1"/>
          <p:nvPr/>
        </p:nvSpPr>
        <p:spPr>
          <a:xfrm>
            <a:off x="5402950" y="6136100"/>
            <a:ext cx="6700200" cy="360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b="1" i="1"/>
              <a:t>Dr. John Ratey - Psychiatrist, Harvard Medical School</a:t>
            </a:r>
            <a:endParaRPr sz="1800" b="1" i="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101"/>
          <p:cNvPicPr preferRelativeResize="0"/>
          <p:nvPr/>
        </p:nvPicPr>
        <p:blipFill>
          <a:blip r:embed="rId3">
            <a:alphaModFix/>
          </a:blip>
          <a:stretch>
            <a:fillRect/>
          </a:stretch>
        </p:blipFill>
        <p:spPr>
          <a:xfrm>
            <a:off x="986625" y="149112"/>
            <a:ext cx="10476975" cy="6559774"/>
          </a:xfrm>
          <a:prstGeom prst="rect">
            <a:avLst/>
          </a:prstGeom>
          <a:noFill/>
          <a:ln>
            <a:noFill/>
          </a:ln>
        </p:spPr>
      </p:pic>
      <p:sp>
        <p:nvSpPr>
          <p:cNvPr id="671" name="Google Shape;671;p101"/>
          <p:cNvSpPr/>
          <p:nvPr/>
        </p:nvSpPr>
        <p:spPr>
          <a:xfrm rot="-6940342">
            <a:off x="8358267" y="3090695"/>
            <a:ext cx="2075368" cy="530150"/>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102"/>
          <p:cNvSpPr txBox="1">
            <a:spLocks noGrp="1"/>
          </p:cNvSpPr>
          <p:nvPr>
            <p:ph type="title"/>
          </p:nvPr>
        </p:nvSpPr>
        <p:spPr>
          <a:xfrm>
            <a:off x="541925" y="2530552"/>
            <a:ext cx="10972800" cy="2432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Arial"/>
              <a:buNone/>
            </a:pPr>
            <a:r>
              <a:rPr lang="en-US" sz="3600">
                <a:latin typeface="Arial"/>
                <a:ea typeface="Arial"/>
                <a:cs typeface="Arial"/>
                <a:sym typeface="Arial"/>
              </a:rPr>
              <a:t>Until the mid-90s it was thought that the adult loss of nerve cells was irrevocable, but studies over the past decade have overturned that assumption, showing that "</a:t>
            </a:r>
            <a:r>
              <a:rPr lang="en-US" sz="3600" b="1" i="1">
                <a:solidFill>
                  <a:schemeClr val="accent6"/>
                </a:solidFill>
                <a:latin typeface="Arial"/>
                <a:ea typeface="Arial"/>
                <a:cs typeface="Arial"/>
                <a:sym typeface="Arial"/>
              </a:rPr>
              <a:t>neurogenesis</a:t>
            </a:r>
            <a:r>
              <a:rPr lang="en-US" sz="3600">
                <a:latin typeface="Arial"/>
                <a:ea typeface="Arial"/>
                <a:cs typeface="Arial"/>
                <a:sym typeface="Arial"/>
              </a:rPr>
              <a:t>" (formation of nerve tissue) in some parts of the brain can be induced easily with exercise.</a:t>
            </a:r>
            <a:endParaRPr sz="3600"/>
          </a:p>
        </p:txBody>
      </p:sp>
      <p:sp>
        <p:nvSpPr>
          <p:cNvPr id="677" name="Google Shape;677;p102"/>
          <p:cNvSpPr txBox="1">
            <a:spLocks noGrp="1"/>
          </p:cNvSpPr>
          <p:nvPr>
            <p:ph type="ctrTitle" idx="4294967295"/>
          </p:nvPr>
        </p:nvSpPr>
        <p:spPr>
          <a:xfrm>
            <a:off x="1524000" y="261258"/>
            <a:ext cx="9144000" cy="16812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9600"/>
              <a:buFont typeface="Arial"/>
              <a:buNone/>
            </a:pPr>
            <a:r>
              <a:rPr lang="en-US" sz="9600">
                <a:solidFill>
                  <a:schemeClr val="accent6"/>
                </a:solidFill>
                <a:latin typeface="Francois One"/>
                <a:ea typeface="Francois One"/>
                <a:cs typeface="Francois One"/>
                <a:sym typeface="Francois One"/>
              </a:rPr>
              <a:t>Neurogenesis</a:t>
            </a:r>
            <a:endParaRPr sz="9600" i="0" u="none" strike="noStrike" cap="none">
              <a:solidFill>
                <a:schemeClr val="accent6"/>
              </a:solidFill>
              <a:latin typeface="Francois One"/>
              <a:ea typeface="Francois One"/>
              <a:cs typeface="Francois One"/>
              <a:sym typeface="Francois On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84"/>
          <p:cNvSpPr txBox="1">
            <a:spLocks noGrp="1"/>
          </p:cNvSpPr>
          <p:nvPr>
            <p:ph type="title"/>
          </p:nvPr>
        </p:nvSpPr>
        <p:spPr>
          <a:xfrm>
            <a:off x="884875" y="276615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Francois One"/>
                <a:ea typeface="Francois One"/>
                <a:cs typeface="Francois One"/>
                <a:sym typeface="Francois One"/>
              </a:rPr>
              <a:t>Exercise &amp; The Brain - What do you know?</a:t>
            </a:r>
            <a:endParaRPr>
              <a:latin typeface="Francois One"/>
              <a:ea typeface="Francois One"/>
              <a:cs typeface="Francois One"/>
              <a:sym typeface="Francois On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103"/>
          <p:cNvSpPr txBox="1">
            <a:spLocks noGrp="1"/>
          </p:cNvSpPr>
          <p:nvPr>
            <p:ph type="ctrTitle"/>
          </p:nvPr>
        </p:nvSpPr>
        <p:spPr>
          <a:xfrm>
            <a:off x="372225" y="203025"/>
            <a:ext cx="11629200" cy="11004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8640"/>
              <a:buFont typeface="Arial"/>
              <a:buNone/>
            </a:pPr>
            <a:r>
              <a:rPr lang="en-US" i="0" u="none" strike="noStrike" cap="none">
                <a:solidFill>
                  <a:schemeClr val="dk1"/>
                </a:solidFill>
                <a:latin typeface="Francois One"/>
                <a:ea typeface="Francois One"/>
                <a:cs typeface="Francois One"/>
                <a:sym typeface="Francois One"/>
              </a:rPr>
              <a:t>Exercise Optimizes Brain Function</a:t>
            </a:r>
            <a:endParaRPr i="0" u="none" strike="noStrike" cap="none">
              <a:solidFill>
                <a:schemeClr val="dk1"/>
              </a:solidFill>
              <a:latin typeface="Francois One"/>
              <a:ea typeface="Francois One"/>
              <a:cs typeface="Francois One"/>
              <a:sym typeface="Francois One"/>
            </a:endParaRPr>
          </a:p>
        </p:txBody>
      </p:sp>
      <p:sp>
        <p:nvSpPr>
          <p:cNvPr id="683" name="Google Shape;683;p103"/>
          <p:cNvSpPr txBox="1">
            <a:spLocks noGrp="1"/>
          </p:cNvSpPr>
          <p:nvPr>
            <p:ph type="subTitle" idx="1"/>
          </p:nvPr>
        </p:nvSpPr>
        <p:spPr>
          <a:xfrm>
            <a:off x="45700" y="4523306"/>
            <a:ext cx="12192000" cy="1827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B050"/>
              </a:buClr>
              <a:buSzPts val="8000"/>
              <a:buFont typeface="Arial"/>
              <a:buNone/>
            </a:pPr>
            <a:r>
              <a:rPr lang="en-US" sz="7200" b="1" i="0" u="none" strike="noStrike" cap="none">
                <a:solidFill>
                  <a:srgbClr val="00B050"/>
                </a:solidFill>
                <a:latin typeface="Francois One"/>
                <a:ea typeface="Francois One"/>
                <a:cs typeface="Francois One"/>
                <a:sym typeface="Francois One"/>
              </a:rPr>
              <a:t>Improved Neuron Connectivity</a:t>
            </a:r>
            <a:r>
              <a:rPr lang="en-US" sz="8000" b="0" i="0" u="none" strike="noStrike" cap="none">
                <a:solidFill>
                  <a:srgbClr val="00B050"/>
                </a:solidFill>
                <a:latin typeface="Arial"/>
                <a:ea typeface="Arial"/>
                <a:cs typeface="Arial"/>
                <a:sym typeface="Arial"/>
              </a:rPr>
              <a:t> </a:t>
            </a:r>
            <a:endParaRPr/>
          </a:p>
          <a:p>
            <a:pPr marL="0" marR="0" lvl="0" indent="0" algn="ctr" rtl="0">
              <a:lnSpc>
                <a:spcPct val="90000"/>
              </a:lnSpc>
              <a:spcBef>
                <a:spcPts val="1000"/>
              </a:spcBef>
              <a:spcAft>
                <a:spcPts val="0"/>
              </a:spcAft>
              <a:buClr>
                <a:schemeClr val="dk1"/>
              </a:buClr>
              <a:buSzPts val="4800"/>
              <a:buFont typeface="Arial"/>
              <a:buNone/>
            </a:pPr>
            <a:r>
              <a:rPr lang="en-US" sz="4800" b="0" i="0" u="none" strike="noStrike" cap="none">
                <a:solidFill>
                  <a:schemeClr val="dk1"/>
                </a:solidFill>
                <a:latin typeface="Arial"/>
                <a:ea typeface="Arial"/>
                <a:cs typeface="Arial"/>
                <a:sym typeface="Arial"/>
              </a:rPr>
              <a:t>at the Synapse Junction</a:t>
            </a:r>
            <a:endParaRPr sz="4800" b="0" i="0" u="none" strike="noStrike" cap="none">
              <a:solidFill>
                <a:schemeClr val="dk1"/>
              </a:solidFill>
              <a:latin typeface="Arial"/>
              <a:ea typeface="Arial"/>
              <a:cs typeface="Arial"/>
              <a:sym typeface="Arial"/>
            </a:endParaRPr>
          </a:p>
        </p:txBody>
      </p:sp>
      <p:pic>
        <p:nvPicPr>
          <p:cNvPr id="684" name="Google Shape;684;p103" descr="http://blog.lumosity.com/wp-content/uploads/2011/08/Receptor.jpg"/>
          <p:cNvPicPr preferRelativeResize="0"/>
          <p:nvPr/>
        </p:nvPicPr>
        <p:blipFill rotWithShape="1">
          <a:blip r:embed="rId3">
            <a:alphaModFix/>
          </a:blip>
          <a:srcRect/>
          <a:stretch/>
        </p:blipFill>
        <p:spPr>
          <a:xfrm>
            <a:off x="4226100" y="1498875"/>
            <a:ext cx="3739800" cy="30244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pic>
        <p:nvPicPr>
          <p:cNvPr id="689" name="Google Shape;689;p104" descr="Science-1"/>
          <p:cNvPicPr preferRelativeResize="0"/>
          <p:nvPr/>
        </p:nvPicPr>
        <p:blipFill rotWithShape="1">
          <a:blip r:embed="rId3">
            <a:alphaModFix/>
          </a:blip>
          <a:srcRect/>
          <a:stretch/>
        </p:blipFill>
        <p:spPr>
          <a:xfrm>
            <a:off x="0" y="2362200"/>
            <a:ext cx="11785601" cy="1809750"/>
          </a:xfrm>
          <a:prstGeom prst="rect">
            <a:avLst/>
          </a:prstGeom>
          <a:noFill/>
          <a:ln>
            <a:noFill/>
          </a:ln>
        </p:spPr>
      </p:pic>
      <p:sp>
        <p:nvSpPr>
          <p:cNvPr id="690" name="Google Shape;690;p104"/>
          <p:cNvSpPr txBox="1"/>
          <p:nvPr/>
        </p:nvSpPr>
        <p:spPr>
          <a:xfrm>
            <a:off x="203200" y="120650"/>
            <a:ext cx="4620900" cy="120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3600" b="1" i="0" u="none">
                <a:solidFill>
                  <a:schemeClr val="dk1"/>
                </a:solidFill>
                <a:latin typeface="Francois One"/>
                <a:ea typeface="Francois One"/>
                <a:cs typeface="Francois One"/>
                <a:sym typeface="Francois One"/>
              </a:rPr>
              <a:t>Exercise Creates </a:t>
            </a:r>
            <a:endParaRPr>
              <a:latin typeface="Francois One"/>
              <a:ea typeface="Francois One"/>
              <a:cs typeface="Francois One"/>
              <a:sym typeface="Francois One"/>
            </a:endParaRPr>
          </a:p>
          <a:p>
            <a:pPr marL="0" marR="0" lvl="0" indent="0" algn="ctr" rtl="0">
              <a:lnSpc>
                <a:spcPct val="100000"/>
              </a:lnSpc>
              <a:spcBef>
                <a:spcPts val="0"/>
              </a:spcBef>
              <a:spcAft>
                <a:spcPts val="0"/>
              </a:spcAft>
              <a:buClr>
                <a:schemeClr val="dk1"/>
              </a:buClr>
              <a:buSzPts val="3600"/>
              <a:buFont typeface="Arial"/>
              <a:buNone/>
            </a:pPr>
            <a:r>
              <a:rPr lang="en-US" sz="3600" b="1" i="0" u="none">
                <a:solidFill>
                  <a:schemeClr val="dk1"/>
                </a:solidFill>
                <a:latin typeface="Francois One"/>
                <a:ea typeface="Francois One"/>
                <a:cs typeface="Francois One"/>
                <a:sym typeface="Francois One"/>
              </a:rPr>
              <a:t>New Brain Cells</a:t>
            </a:r>
            <a:endParaRPr>
              <a:latin typeface="Francois One"/>
              <a:ea typeface="Francois One"/>
              <a:cs typeface="Francois One"/>
              <a:sym typeface="Francois One"/>
            </a:endParaRPr>
          </a:p>
        </p:txBody>
      </p:sp>
      <p:sp>
        <p:nvSpPr>
          <p:cNvPr id="691" name="Google Shape;691;p104"/>
          <p:cNvSpPr/>
          <p:nvPr/>
        </p:nvSpPr>
        <p:spPr>
          <a:xfrm>
            <a:off x="2438400" y="1295400"/>
            <a:ext cx="645600" cy="978000"/>
          </a:xfrm>
          <a:prstGeom prst="downArrow">
            <a:avLst>
              <a:gd name="adj1" fmla="val 16253"/>
              <a:gd name="adj2" fmla="val 50000"/>
            </a:avLst>
          </a:prstGeom>
          <a:solidFill>
            <a:schemeClr val="accent1"/>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92" name="Google Shape;692;p104"/>
          <p:cNvSpPr txBox="1"/>
          <p:nvPr/>
        </p:nvSpPr>
        <p:spPr>
          <a:xfrm>
            <a:off x="3352800" y="5176837"/>
            <a:ext cx="8839200" cy="120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3600" b="1" i="0" u="none">
                <a:solidFill>
                  <a:schemeClr val="dk1"/>
                </a:solidFill>
                <a:latin typeface="Francois One"/>
                <a:ea typeface="Francois One"/>
                <a:cs typeface="Francois One"/>
                <a:sym typeface="Francois One"/>
              </a:rPr>
              <a:t>New Learning Enhances Brain Cells with More Connections</a:t>
            </a:r>
            <a:endParaRPr>
              <a:latin typeface="Francois One"/>
              <a:ea typeface="Francois One"/>
              <a:cs typeface="Francois One"/>
              <a:sym typeface="Francois One"/>
            </a:endParaRPr>
          </a:p>
        </p:txBody>
      </p:sp>
      <p:sp>
        <p:nvSpPr>
          <p:cNvPr id="693" name="Google Shape;693;p104"/>
          <p:cNvSpPr/>
          <p:nvPr/>
        </p:nvSpPr>
        <p:spPr>
          <a:xfrm>
            <a:off x="8331200" y="4198937"/>
            <a:ext cx="645600" cy="978000"/>
          </a:xfrm>
          <a:prstGeom prst="upArrow">
            <a:avLst>
              <a:gd name="adj1" fmla="val 5347"/>
              <a:gd name="adj2" fmla="val 50000"/>
            </a:avLst>
          </a:prstGeom>
          <a:solidFill>
            <a:schemeClr val="accent1"/>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694" name="Google Shape;694;p104" descr="C:\Documents and Settings\pzientarski.SD203\Local Settings\Temporary Internet Files\Content.IE5\AUWQZRGU\MP900438746[1].jpg"/>
          <p:cNvPicPr preferRelativeResize="0"/>
          <p:nvPr/>
        </p:nvPicPr>
        <p:blipFill rotWithShape="1">
          <a:blip r:embed="rId4">
            <a:alphaModFix/>
          </a:blip>
          <a:srcRect/>
          <a:stretch/>
        </p:blipFill>
        <p:spPr>
          <a:xfrm>
            <a:off x="9829800" y="0"/>
            <a:ext cx="1771650" cy="2209800"/>
          </a:xfrm>
          <a:prstGeom prst="rect">
            <a:avLst/>
          </a:prstGeom>
          <a:noFill/>
          <a:ln>
            <a:noFill/>
          </a:ln>
        </p:spPr>
      </p:pic>
      <p:pic>
        <p:nvPicPr>
          <p:cNvPr id="695" name="Google Shape;695;p104" descr="C:\Documents and Settings\pzientarski.SD203\Local Settings\Temporary Internet Files\Content.IE5\6UWMQGTJ\MC900083289[1].wmf"/>
          <p:cNvPicPr preferRelativeResize="0"/>
          <p:nvPr/>
        </p:nvPicPr>
        <p:blipFill rotWithShape="1">
          <a:blip r:embed="rId5">
            <a:alphaModFix/>
          </a:blip>
          <a:srcRect/>
          <a:stretch/>
        </p:blipFill>
        <p:spPr>
          <a:xfrm>
            <a:off x="203200" y="4737425"/>
            <a:ext cx="2593275" cy="1907851"/>
          </a:xfrm>
          <a:prstGeom prst="rect">
            <a:avLst/>
          </a:prstGeom>
          <a:noFill/>
          <a:ln>
            <a:noFill/>
          </a:ln>
        </p:spPr>
      </p:pic>
      <p:pic>
        <p:nvPicPr>
          <p:cNvPr id="696" name="Google Shape;696;p104" descr="C:\Documents and Settings\pzientarski.SD203\Local Settings\Temporary Internet Files\Content.IE5\6UWMQGTJ\MM900286723[1].gif"/>
          <p:cNvPicPr preferRelativeResize="0"/>
          <p:nvPr/>
        </p:nvPicPr>
        <p:blipFill rotWithShape="1">
          <a:blip r:embed="rId6">
            <a:alphaModFix/>
          </a:blip>
          <a:srcRect/>
          <a:stretch/>
        </p:blipFill>
        <p:spPr>
          <a:xfrm>
            <a:off x="5469425" y="104850"/>
            <a:ext cx="3031067" cy="2057400"/>
          </a:xfrm>
          <a:prstGeom prst="rect">
            <a:avLst/>
          </a:prstGeom>
          <a:noFill/>
          <a:ln>
            <a:noFill/>
          </a:ln>
        </p:spPr>
      </p:pic>
      <p:sp>
        <p:nvSpPr>
          <p:cNvPr id="697" name="Google Shape;697;p104"/>
          <p:cNvSpPr txBox="1"/>
          <p:nvPr/>
        </p:nvSpPr>
        <p:spPr>
          <a:xfrm>
            <a:off x="8636000" y="533400"/>
            <a:ext cx="859200" cy="12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200"/>
              <a:buFont typeface="Arial"/>
              <a:buNone/>
            </a:pPr>
            <a:r>
              <a:rPr lang="en-US" sz="7200" b="1" i="0" u="none">
                <a:solidFill>
                  <a:schemeClr val="dk1"/>
                </a:solidFill>
                <a:latin typeface="Arial"/>
                <a:ea typeface="Arial"/>
                <a:cs typeface="Arial"/>
                <a:sym typeface="Arial"/>
              </a:rPr>
              <a: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2"/>
        <p:cNvGrpSpPr/>
        <p:nvPr/>
      </p:nvGrpSpPr>
      <p:grpSpPr>
        <a:xfrm>
          <a:off x="0" y="0"/>
          <a:ext cx="0" cy="0"/>
          <a:chOff x="0" y="0"/>
          <a:chExt cx="0" cy="0"/>
        </a:xfrm>
      </p:grpSpPr>
      <p:sp>
        <p:nvSpPr>
          <p:cNvPr id="703" name="Google Shape;703;p105"/>
          <p:cNvSpPr txBox="1">
            <a:spLocks noGrp="1"/>
          </p:cNvSpPr>
          <p:nvPr>
            <p:ph type="body" idx="1"/>
          </p:nvPr>
        </p:nvSpPr>
        <p:spPr>
          <a:xfrm>
            <a:off x="304800" y="228600"/>
            <a:ext cx="11074500" cy="4864200"/>
          </a:xfrm>
          <a:prstGeom prst="rect">
            <a:avLst/>
          </a:prstGeom>
          <a:noFill/>
          <a:ln>
            <a:noFill/>
          </a:ln>
        </p:spPr>
        <p:txBody>
          <a:bodyPr spcFirstLastPara="1" wrap="square" lIns="91425" tIns="45700" rIns="91425" bIns="45700" anchor="t" anchorCtr="0">
            <a:noAutofit/>
          </a:bodyPr>
          <a:lstStyle/>
          <a:p>
            <a:pPr marL="320040" marR="0" lvl="0" indent="-320040" algn="ctr" rtl="0">
              <a:spcBef>
                <a:spcPts val="0"/>
              </a:spcBef>
              <a:spcAft>
                <a:spcPts val="0"/>
              </a:spcAft>
              <a:buClr>
                <a:schemeClr val="accent2"/>
              </a:buClr>
              <a:buSzPts val="2160"/>
              <a:buFont typeface="Noto Sans Symbols"/>
              <a:buNone/>
            </a:pPr>
            <a:r>
              <a:rPr lang="en-US" sz="3600" b="0" i="0" u="none" strike="noStrike" cap="none">
                <a:solidFill>
                  <a:srgbClr val="548BB7"/>
                </a:solidFill>
                <a:latin typeface="Calibri"/>
                <a:ea typeface="Calibri"/>
                <a:cs typeface="Calibri"/>
                <a:sym typeface="Calibri"/>
              </a:rPr>
              <a:t>  </a:t>
            </a:r>
            <a:r>
              <a:rPr lang="en-US" sz="3600" i="0" u="none" strike="noStrike" cap="none">
                <a:solidFill>
                  <a:srgbClr val="548BB7"/>
                </a:solidFill>
                <a:latin typeface="Francois One"/>
                <a:ea typeface="Francois One"/>
                <a:cs typeface="Francois One"/>
                <a:sym typeface="Francois One"/>
              </a:rPr>
              <a:t>Activity Builds the Brain’s Pathways</a:t>
            </a:r>
            <a:r>
              <a:rPr lang="en-US" sz="3600" b="0" i="0" u="none" strike="noStrike" cap="none">
                <a:solidFill>
                  <a:srgbClr val="548BB7"/>
                </a:solidFill>
                <a:latin typeface="Calibri"/>
                <a:ea typeface="Calibri"/>
                <a:cs typeface="Calibri"/>
                <a:sym typeface="Calibri"/>
              </a:rPr>
              <a:t>      </a:t>
            </a:r>
            <a:br>
              <a:rPr lang="en-US" sz="3600" b="0" i="0" u="none" strike="noStrike" cap="none">
                <a:solidFill>
                  <a:srgbClr val="548BB7"/>
                </a:solidFill>
                <a:latin typeface="Calibri"/>
                <a:ea typeface="Calibri"/>
                <a:cs typeface="Calibri"/>
                <a:sym typeface="Calibri"/>
              </a:rPr>
            </a:br>
            <a:r>
              <a:rPr lang="en-US" sz="2800" b="1" i="0" u="none" strike="noStrike" cap="none">
                <a:solidFill>
                  <a:schemeClr val="dk1"/>
                </a:solidFill>
              </a:rPr>
              <a:t>Aerobic Exercise creates new and better circuits</a:t>
            </a:r>
            <a:endParaRPr b="1"/>
          </a:p>
          <a:p>
            <a:pPr marL="640080" marR="0" lvl="1" indent="-274320" algn="l" rtl="0">
              <a:spcBef>
                <a:spcPts val="550"/>
              </a:spcBef>
              <a:spcAft>
                <a:spcPts val="0"/>
              </a:spcAft>
              <a:buClr>
                <a:schemeClr val="accent1"/>
              </a:buClr>
              <a:buSzPts val="1120"/>
              <a:buFont typeface="Noto Sans Symbols"/>
              <a:buNone/>
            </a:pPr>
            <a:endParaRPr sz="1600" b="1" i="0" u="none" strike="noStrike" cap="none">
              <a:solidFill>
                <a:schemeClr val="dk1"/>
              </a:solidFill>
              <a:latin typeface="Questrial"/>
              <a:ea typeface="Questrial"/>
              <a:cs typeface="Questrial"/>
              <a:sym typeface="Questrial"/>
            </a:endParaRPr>
          </a:p>
          <a:p>
            <a:pPr marL="640080" marR="0" lvl="1" indent="-274320" algn="l" rtl="0">
              <a:spcBef>
                <a:spcPts val="550"/>
              </a:spcBef>
              <a:spcAft>
                <a:spcPts val="0"/>
              </a:spcAft>
              <a:buClr>
                <a:schemeClr val="accent1"/>
              </a:buClr>
              <a:buSzPts val="1120"/>
              <a:buFont typeface="Noto Sans Symbols"/>
              <a:buNone/>
            </a:pPr>
            <a:r>
              <a:rPr lang="en-US" sz="1600" b="1" i="0" u="none" strike="noStrike" cap="none">
                <a:solidFill>
                  <a:schemeClr val="dk1"/>
                </a:solidFill>
                <a:latin typeface="Questrial"/>
                <a:ea typeface="Questrial"/>
                <a:cs typeface="Questrial"/>
                <a:sym typeface="Questrial"/>
              </a:rPr>
              <a:t> </a:t>
            </a:r>
            <a:endParaRPr/>
          </a:p>
          <a:p>
            <a:pPr marL="640080" marR="0" lvl="1" indent="-203200" algn="l" rtl="0">
              <a:spcBef>
                <a:spcPts val="550"/>
              </a:spcBef>
              <a:spcAft>
                <a:spcPts val="0"/>
              </a:spcAft>
              <a:buClr>
                <a:schemeClr val="accent1"/>
              </a:buClr>
              <a:buSzPts val="1120"/>
              <a:buFont typeface="Noto Sans Symbols"/>
              <a:buNone/>
            </a:pPr>
            <a:endParaRPr sz="1600" b="1" i="0" u="none" strike="noStrike" cap="none">
              <a:solidFill>
                <a:schemeClr val="dk1"/>
              </a:solidFill>
              <a:latin typeface="Questrial"/>
              <a:ea typeface="Questrial"/>
              <a:cs typeface="Questrial"/>
              <a:sym typeface="Questrial"/>
            </a:endParaRPr>
          </a:p>
          <a:p>
            <a:pPr marL="320040" marR="0" lvl="0" indent="-209550" algn="l" rtl="0">
              <a:spcBef>
                <a:spcPts val="700"/>
              </a:spcBef>
              <a:spcAft>
                <a:spcPts val="0"/>
              </a:spcAft>
              <a:buClr>
                <a:schemeClr val="accent2"/>
              </a:buClr>
              <a:buSzPts val="1740"/>
              <a:buFont typeface="Noto Sans Symbols"/>
              <a:buNone/>
            </a:pPr>
            <a:endParaRPr sz="2900" b="0" i="0" u="none" strike="noStrike" cap="none">
              <a:solidFill>
                <a:schemeClr val="dk1"/>
              </a:solidFill>
              <a:latin typeface="Questrial"/>
              <a:ea typeface="Questrial"/>
              <a:cs typeface="Questrial"/>
              <a:sym typeface="Questrial"/>
            </a:endParaRPr>
          </a:p>
        </p:txBody>
      </p:sp>
      <p:pic>
        <p:nvPicPr>
          <p:cNvPr id="704" name="Google Shape;704;p105" descr="File:IMG 3916w.JPG">
            <a:hlinkClick r:id="rId3"/>
          </p:cNvPr>
          <p:cNvPicPr preferRelativeResize="0"/>
          <p:nvPr/>
        </p:nvPicPr>
        <p:blipFill rotWithShape="1">
          <a:blip r:embed="rId4">
            <a:alphaModFix/>
          </a:blip>
          <a:srcRect/>
          <a:stretch/>
        </p:blipFill>
        <p:spPr>
          <a:xfrm>
            <a:off x="6604000" y="2057400"/>
            <a:ext cx="4876800" cy="3581400"/>
          </a:xfrm>
          <a:prstGeom prst="rect">
            <a:avLst/>
          </a:prstGeom>
          <a:noFill/>
          <a:ln>
            <a:noFill/>
          </a:ln>
        </p:spPr>
      </p:pic>
      <p:sp>
        <p:nvSpPr>
          <p:cNvPr id="705" name="Google Shape;705;p105"/>
          <p:cNvSpPr txBox="1"/>
          <p:nvPr/>
        </p:nvSpPr>
        <p:spPr>
          <a:xfrm>
            <a:off x="3962400" y="5715000"/>
            <a:ext cx="1625700" cy="21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b="1">
                <a:solidFill>
                  <a:schemeClr val="dk1"/>
                </a:solidFill>
                <a:latin typeface="Questrial"/>
                <a:ea typeface="Questrial"/>
                <a:cs typeface="Questrial"/>
                <a:sym typeface="Questrial"/>
              </a:rPr>
              <a:t>Fotolia ##30472717</a:t>
            </a:r>
            <a:endParaRPr sz="800">
              <a:solidFill>
                <a:schemeClr val="dk1"/>
              </a:solidFill>
              <a:latin typeface="Questrial"/>
              <a:ea typeface="Questrial"/>
              <a:cs typeface="Questrial"/>
              <a:sym typeface="Questrial"/>
            </a:endParaRPr>
          </a:p>
        </p:txBody>
      </p:sp>
      <p:sp>
        <p:nvSpPr>
          <p:cNvPr id="706" name="Google Shape;706;p105"/>
          <p:cNvSpPr txBox="1"/>
          <p:nvPr/>
        </p:nvSpPr>
        <p:spPr>
          <a:xfrm>
            <a:off x="7315200" y="5334000"/>
            <a:ext cx="4064100" cy="2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1">
                <a:solidFill>
                  <a:schemeClr val="dk1"/>
                </a:solidFill>
                <a:latin typeface="Questrial"/>
                <a:ea typeface="Questrial"/>
                <a:cs typeface="Questrial"/>
                <a:sym typeface="Questrial"/>
              </a:rPr>
              <a:t>             </a:t>
            </a:r>
            <a:r>
              <a:rPr lang="en-US" sz="800" b="1">
                <a:solidFill>
                  <a:schemeClr val="dk1"/>
                </a:solidFill>
                <a:latin typeface="Questrial"/>
                <a:ea typeface="Questrial"/>
                <a:cs typeface="Questrial"/>
                <a:sym typeface="Questrial"/>
              </a:rPr>
              <a:t>Photo by Sarah 777at the English Wikipedia project</a:t>
            </a:r>
            <a:endParaRPr sz="800">
              <a:solidFill>
                <a:schemeClr val="dk1"/>
              </a:solidFill>
              <a:latin typeface="Questrial"/>
              <a:ea typeface="Questrial"/>
              <a:cs typeface="Questrial"/>
              <a:sym typeface="Questrial"/>
            </a:endParaRPr>
          </a:p>
        </p:txBody>
      </p:sp>
      <p:sp>
        <p:nvSpPr>
          <p:cNvPr id="707" name="Google Shape;707;p105"/>
          <p:cNvSpPr txBox="1"/>
          <p:nvPr/>
        </p:nvSpPr>
        <p:spPr>
          <a:xfrm>
            <a:off x="304800" y="1581000"/>
            <a:ext cx="112776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Francois One"/>
                <a:ea typeface="Francois One"/>
                <a:cs typeface="Francois One"/>
                <a:sym typeface="Francois One"/>
              </a:rPr>
              <a:t>             Non-Exerciser’s Pathways		                                  Exercisers’ Pathways</a:t>
            </a:r>
            <a:endParaRPr sz="2400">
              <a:solidFill>
                <a:schemeClr val="dk1"/>
              </a:solidFill>
              <a:latin typeface="Francois One"/>
              <a:ea typeface="Francois One"/>
              <a:cs typeface="Francois One"/>
              <a:sym typeface="Francois One"/>
            </a:endParaRPr>
          </a:p>
        </p:txBody>
      </p:sp>
      <p:pic>
        <p:nvPicPr>
          <p:cNvPr id="708" name="Google Shape;708;p105" descr="http://upload.wikimedia.org/wikipedia/commons/thumb/6/64/DirtRoadByAmiltonReis.jpg/220px-DirtRoadByAmiltonReis.jpg">
            <a:hlinkClick r:id="rId5"/>
          </p:cNvPr>
          <p:cNvPicPr preferRelativeResize="0"/>
          <p:nvPr/>
        </p:nvPicPr>
        <p:blipFill rotWithShape="1">
          <a:blip r:embed="rId6">
            <a:alphaModFix/>
          </a:blip>
          <a:srcRect/>
          <a:stretch/>
        </p:blipFill>
        <p:spPr>
          <a:xfrm>
            <a:off x="711200" y="2057400"/>
            <a:ext cx="4876800" cy="3581400"/>
          </a:xfrm>
          <a:prstGeom prst="rect">
            <a:avLst/>
          </a:prstGeom>
          <a:noFill/>
          <a:ln>
            <a:noFill/>
          </a:ln>
        </p:spPr>
      </p:pic>
      <p:pic>
        <p:nvPicPr>
          <p:cNvPr id="709" name="Google Shape;709;p105" descr="Road to Nowhere Zambia"/>
          <p:cNvPicPr preferRelativeResize="0"/>
          <p:nvPr/>
        </p:nvPicPr>
        <p:blipFill rotWithShape="1">
          <a:blip r:embed="rId7">
            <a:alphaModFix/>
          </a:blip>
          <a:srcRect/>
          <a:stretch/>
        </p:blipFill>
        <p:spPr>
          <a:xfrm>
            <a:off x="711200" y="2057400"/>
            <a:ext cx="4876800" cy="3581400"/>
          </a:xfrm>
          <a:prstGeom prst="rect">
            <a:avLst/>
          </a:prstGeom>
          <a:noFill/>
          <a:ln>
            <a:noFill/>
          </a:ln>
        </p:spPr>
      </p:pic>
      <p:pic>
        <p:nvPicPr>
          <p:cNvPr id="710" name="Google Shape;710;p105" descr="stadtleben"/>
          <p:cNvPicPr preferRelativeResize="0"/>
          <p:nvPr/>
        </p:nvPicPr>
        <p:blipFill rotWithShape="1">
          <a:blip r:embed="rId8">
            <a:alphaModFix/>
          </a:blip>
          <a:srcRect/>
          <a:stretch/>
        </p:blipFill>
        <p:spPr>
          <a:xfrm>
            <a:off x="6604000" y="2057400"/>
            <a:ext cx="4876800" cy="3581400"/>
          </a:xfrm>
          <a:prstGeom prst="rect">
            <a:avLst/>
          </a:prstGeom>
          <a:noFill/>
          <a:ln>
            <a:noFill/>
          </a:ln>
        </p:spPr>
      </p:pic>
      <p:sp>
        <p:nvSpPr>
          <p:cNvPr id="711" name="Google Shape;711;p105"/>
          <p:cNvSpPr txBox="1"/>
          <p:nvPr/>
        </p:nvSpPr>
        <p:spPr>
          <a:xfrm>
            <a:off x="9855200" y="5715000"/>
            <a:ext cx="1625700" cy="21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b="1">
                <a:solidFill>
                  <a:schemeClr val="dk1"/>
                </a:solidFill>
                <a:latin typeface="Questrial"/>
                <a:ea typeface="Questrial"/>
                <a:cs typeface="Questrial"/>
                <a:sym typeface="Questrial"/>
              </a:rPr>
              <a:t>Fotolia #13408404</a:t>
            </a:r>
            <a:endParaRPr sz="800">
              <a:solidFill>
                <a:schemeClr val="dk1"/>
              </a:solidFill>
              <a:latin typeface="Questrial"/>
              <a:ea typeface="Questrial"/>
              <a:cs typeface="Questrial"/>
              <a:sym typeface="Questrial"/>
            </a:endParaRPr>
          </a:p>
        </p:txBody>
      </p:sp>
      <p:pic>
        <p:nvPicPr>
          <p:cNvPr id="712" name="Google Shape;712;p105" descr="Sunset">
            <a:hlinkClick r:id="rId9"/>
          </p:cNvPr>
          <p:cNvPicPr preferRelativeResize="0"/>
          <p:nvPr/>
        </p:nvPicPr>
        <p:blipFill rotWithShape="1">
          <a:blip r:embed="rId10">
            <a:alphaModFix/>
          </a:blip>
          <a:srcRect/>
          <a:stretch/>
        </p:blipFill>
        <p:spPr>
          <a:xfrm>
            <a:off x="711200" y="2057400"/>
            <a:ext cx="4876800" cy="3581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106"/>
          <p:cNvSpPr txBox="1">
            <a:spLocks noGrp="1"/>
          </p:cNvSpPr>
          <p:nvPr>
            <p:ph type="body" idx="1"/>
          </p:nvPr>
        </p:nvSpPr>
        <p:spPr>
          <a:xfrm>
            <a:off x="0" y="124075"/>
            <a:ext cx="12192000" cy="4788000"/>
          </a:xfrm>
          <a:prstGeom prst="rect">
            <a:avLst/>
          </a:prstGeom>
          <a:noFill/>
          <a:ln>
            <a:noFill/>
          </a:ln>
        </p:spPr>
        <p:txBody>
          <a:bodyPr spcFirstLastPara="1" wrap="square" lIns="91425" tIns="45700" rIns="91425" bIns="45700" anchor="t" anchorCtr="0">
            <a:noAutofit/>
          </a:bodyPr>
          <a:lstStyle/>
          <a:p>
            <a:pPr marL="320040" marR="0" lvl="0" indent="-320040" algn="ctr" rtl="0">
              <a:spcBef>
                <a:spcPts val="0"/>
              </a:spcBef>
              <a:spcAft>
                <a:spcPts val="0"/>
              </a:spcAft>
              <a:buClr>
                <a:schemeClr val="accent2"/>
              </a:buClr>
              <a:buSzPts val="2160"/>
              <a:buFont typeface="Noto Sans Symbols"/>
              <a:buNone/>
            </a:pPr>
            <a:r>
              <a:rPr lang="en-US" sz="3600" i="0" u="none" strike="noStrike" cap="none">
                <a:solidFill>
                  <a:srgbClr val="548BB7"/>
                </a:solidFill>
                <a:latin typeface="Francois One"/>
                <a:ea typeface="Francois One"/>
                <a:cs typeface="Francois One"/>
                <a:sym typeface="Francois One"/>
              </a:rPr>
              <a:t>Activity Improves Signaling</a:t>
            </a:r>
            <a:endParaRPr>
              <a:latin typeface="Francois One"/>
              <a:ea typeface="Francois One"/>
              <a:cs typeface="Francois One"/>
              <a:sym typeface="Francois One"/>
            </a:endParaRPr>
          </a:p>
          <a:p>
            <a:pPr marL="320040" marR="0" lvl="0" indent="-320040" algn="ctr" rtl="0">
              <a:spcBef>
                <a:spcPts val="700"/>
              </a:spcBef>
              <a:spcAft>
                <a:spcPts val="0"/>
              </a:spcAft>
              <a:buClr>
                <a:schemeClr val="accent2"/>
              </a:buClr>
              <a:buSzPts val="1680"/>
              <a:buFont typeface="Noto Sans Symbols"/>
              <a:buNone/>
            </a:pPr>
            <a:r>
              <a:rPr lang="en-US" sz="2800" b="1" i="0" u="none" strike="noStrike" cap="none">
                <a:solidFill>
                  <a:schemeClr val="dk1"/>
                </a:solidFill>
              </a:rPr>
              <a:t>Messages </a:t>
            </a:r>
            <a:r>
              <a:rPr lang="en-US" sz="2800" b="1"/>
              <a:t>d</a:t>
            </a:r>
            <a:r>
              <a:rPr lang="en-US" sz="2800" b="1" i="0" u="none" strike="noStrike" cap="none">
                <a:solidFill>
                  <a:schemeClr val="dk1"/>
                </a:solidFill>
              </a:rPr>
              <a:t>elivered more efficiently</a:t>
            </a:r>
            <a:endParaRPr b="1"/>
          </a:p>
          <a:p>
            <a:pPr marL="640080" marR="0" lvl="1" indent="-274320" algn="l" rtl="0">
              <a:spcBef>
                <a:spcPts val="550"/>
              </a:spcBef>
              <a:spcAft>
                <a:spcPts val="0"/>
              </a:spcAft>
              <a:buClr>
                <a:schemeClr val="accent1"/>
              </a:buClr>
              <a:buSzPts val="1960"/>
              <a:buFont typeface="Noto Sans Symbols"/>
              <a:buNone/>
            </a:pPr>
            <a:r>
              <a:rPr lang="en-US" sz="2800" b="0" i="0" u="none" strike="noStrike" cap="none">
                <a:solidFill>
                  <a:schemeClr val="dk1"/>
                </a:solidFill>
                <a:latin typeface="Questrial"/>
                <a:ea typeface="Questrial"/>
                <a:cs typeface="Questrial"/>
                <a:sym typeface="Questrial"/>
              </a:rPr>
              <a:t>   </a:t>
            </a:r>
            <a:endParaRPr/>
          </a:p>
          <a:p>
            <a:pPr marL="640080" marR="0" lvl="1" indent="-274320" algn="l" rtl="0">
              <a:spcBef>
                <a:spcPts val="550"/>
              </a:spcBef>
              <a:spcAft>
                <a:spcPts val="0"/>
              </a:spcAft>
              <a:buClr>
                <a:schemeClr val="accent1"/>
              </a:buClr>
              <a:buSzPts val="1120"/>
              <a:buFont typeface="Noto Sans Symbols"/>
              <a:buNone/>
            </a:pPr>
            <a:endParaRPr sz="1600" b="1" i="0" u="none" strike="noStrike" cap="none">
              <a:solidFill>
                <a:schemeClr val="dk1"/>
              </a:solidFill>
              <a:latin typeface="Questrial"/>
              <a:ea typeface="Questrial"/>
              <a:cs typeface="Questrial"/>
              <a:sym typeface="Questrial"/>
            </a:endParaRPr>
          </a:p>
          <a:p>
            <a:pPr marL="640080" marR="0" lvl="1" indent="-274320" algn="l" rtl="0">
              <a:spcBef>
                <a:spcPts val="550"/>
              </a:spcBef>
              <a:spcAft>
                <a:spcPts val="0"/>
              </a:spcAft>
              <a:buClr>
                <a:schemeClr val="accent1"/>
              </a:buClr>
              <a:buSzPts val="1120"/>
              <a:buFont typeface="Noto Sans Symbols"/>
              <a:buNone/>
            </a:pPr>
            <a:r>
              <a:rPr lang="en-US" sz="1600" b="1" i="0" u="none" strike="noStrike" cap="none">
                <a:solidFill>
                  <a:schemeClr val="dk1"/>
                </a:solidFill>
                <a:latin typeface="Questrial"/>
                <a:ea typeface="Questrial"/>
                <a:cs typeface="Questrial"/>
                <a:sym typeface="Questrial"/>
              </a:rPr>
              <a:t> </a:t>
            </a:r>
            <a:endParaRPr/>
          </a:p>
          <a:p>
            <a:pPr marL="640080" marR="0" lvl="1" indent="-203200" algn="l" rtl="0">
              <a:spcBef>
                <a:spcPts val="550"/>
              </a:spcBef>
              <a:spcAft>
                <a:spcPts val="0"/>
              </a:spcAft>
              <a:buClr>
                <a:schemeClr val="accent1"/>
              </a:buClr>
              <a:buSzPts val="1120"/>
              <a:buFont typeface="Noto Sans Symbols"/>
              <a:buNone/>
            </a:pPr>
            <a:endParaRPr sz="1600" b="1" i="0" u="none" strike="noStrike" cap="none">
              <a:solidFill>
                <a:schemeClr val="dk1"/>
              </a:solidFill>
              <a:latin typeface="Questrial"/>
              <a:ea typeface="Questrial"/>
              <a:cs typeface="Questrial"/>
              <a:sym typeface="Questrial"/>
            </a:endParaRPr>
          </a:p>
          <a:p>
            <a:pPr marL="320040" marR="0" lvl="0" indent="-209550" algn="l" rtl="0">
              <a:spcBef>
                <a:spcPts val="700"/>
              </a:spcBef>
              <a:spcAft>
                <a:spcPts val="0"/>
              </a:spcAft>
              <a:buClr>
                <a:schemeClr val="accent2"/>
              </a:buClr>
              <a:buSzPts val="1740"/>
              <a:buFont typeface="Noto Sans Symbols"/>
              <a:buNone/>
            </a:pPr>
            <a:endParaRPr sz="2900" b="0" i="0" u="none" strike="noStrike" cap="none">
              <a:solidFill>
                <a:schemeClr val="dk1"/>
              </a:solidFill>
              <a:latin typeface="Questrial"/>
              <a:ea typeface="Questrial"/>
              <a:cs typeface="Questrial"/>
              <a:sym typeface="Questrial"/>
            </a:endParaRPr>
          </a:p>
        </p:txBody>
      </p:sp>
      <p:sp>
        <p:nvSpPr>
          <p:cNvPr id="719" name="Google Shape;719;p106"/>
          <p:cNvSpPr txBox="1"/>
          <p:nvPr/>
        </p:nvSpPr>
        <p:spPr>
          <a:xfrm>
            <a:off x="3524650" y="6200600"/>
            <a:ext cx="2235300" cy="21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b="1">
                <a:solidFill>
                  <a:schemeClr val="dk1"/>
                </a:solidFill>
                <a:latin typeface="Questrial"/>
                <a:ea typeface="Questrial"/>
                <a:cs typeface="Questrial"/>
                <a:sym typeface="Questrial"/>
              </a:rPr>
              <a:t>Fotolia #24863095</a:t>
            </a:r>
            <a:endParaRPr sz="800">
              <a:solidFill>
                <a:schemeClr val="dk1"/>
              </a:solidFill>
              <a:latin typeface="Questrial"/>
              <a:ea typeface="Questrial"/>
              <a:cs typeface="Questrial"/>
              <a:sym typeface="Questrial"/>
            </a:endParaRPr>
          </a:p>
        </p:txBody>
      </p:sp>
      <p:sp>
        <p:nvSpPr>
          <p:cNvPr id="720" name="Google Shape;720;p106"/>
          <p:cNvSpPr txBox="1"/>
          <p:nvPr/>
        </p:nvSpPr>
        <p:spPr>
          <a:xfrm>
            <a:off x="9448800" y="6192950"/>
            <a:ext cx="1828800" cy="2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1">
                <a:solidFill>
                  <a:schemeClr val="dk1"/>
                </a:solidFill>
                <a:latin typeface="Questrial"/>
                <a:ea typeface="Questrial"/>
                <a:cs typeface="Questrial"/>
                <a:sym typeface="Questrial"/>
              </a:rPr>
              <a:t>Fotolia #20946423</a:t>
            </a:r>
            <a:endParaRPr sz="800">
              <a:solidFill>
                <a:schemeClr val="dk1"/>
              </a:solidFill>
              <a:latin typeface="Questrial"/>
              <a:ea typeface="Questrial"/>
              <a:cs typeface="Questrial"/>
              <a:sym typeface="Questrial"/>
            </a:endParaRPr>
          </a:p>
        </p:txBody>
      </p:sp>
      <p:sp>
        <p:nvSpPr>
          <p:cNvPr id="721" name="Google Shape;721;p106"/>
          <p:cNvSpPr txBox="1"/>
          <p:nvPr/>
        </p:nvSpPr>
        <p:spPr>
          <a:xfrm>
            <a:off x="660450" y="1597200"/>
            <a:ext cx="108711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Questrial"/>
                <a:ea typeface="Questrial"/>
                <a:cs typeface="Questrial"/>
                <a:sym typeface="Questrial"/>
              </a:rPr>
              <a:t>      </a:t>
            </a:r>
            <a:r>
              <a:rPr lang="en-US" sz="2400">
                <a:solidFill>
                  <a:schemeClr val="dk1"/>
                </a:solidFill>
                <a:latin typeface="Francois One"/>
                <a:ea typeface="Francois One"/>
                <a:cs typeface="Francois One"/>
                <a:sym typeface="Francois One"/>
              </a:rPr>
              <a:t>Non-Exerciser’s Transmissions		                   Exerciser’s Transmissions </a:t>
            </a:r>
            <a:endParaRPr sz="2400">
              <a:solidFill>
                <a:schemeClr val="dk1"/>
              </a:solidFill>
              <a:latin typeface="Francois One"/>
              <a:ea typeface="Francois One"/>
              <a:cs typeface="Francois One"/>
              <a:sym typeface="Francois One"/>
            </a:endParaRPr>
          </a:p>
        </p:txBody>
      </p:sp>
      <p:pic>
        <p:nvPicPr>
          <p:cNvPr id="722" name="Google Shape;722;p106" descr="http://upload.wikimedia.org/wikipedia/commons/thumb/7/70/NW_Rennzweier_1.jpg/220px-NW_Rennzweier_1.jpg">
            <a:hlinkClick r:id="rId3"/>
          </p:cNvPr>
          <p:cNvPicPr preferRelativeResize="0"/>
          <p:nvPr/>
        </p:nvPicPr>
        <p:blipFill rotWithShape="1">
          <a:blip r:embed="rId4">
            <a:alphaModFix/>
          </a:blip>
          <a:srcRect/>
          <a:stretch/>
        </p:blipFill>
        <p:spPr>
          <a:xfrm>
            <a:off x="609600" y="2148450"/>
            <a:ext cx="4978400" cy="3733800"/>
          </a:xfrm>
          <a:prstGeom prst="rect">
            <a:avLst/>
          </a:prstGeom>
          <a:noFill/>
          <a:ln>
            <a:noFill/>
          </a:ln>
        </p:spPr>
      </p:pic>
      <p:pic>
        <p:nvPicPr>
          <p:cNvPr id="723" name="Google Shape;723;p106" descr="http://t0.gstatic.com/images?q=tbn:ANd9GcSQ2ZoR2e17KoAs2Ok7C8YGKmMaYe0oeQHgXdROh66cDy9ZNL1r2w">
            <a:hlinkClick r:id="rId5"/>
          </p:cNvPr>
          <p:cNvPicPr preferRelativeResize="0"/>
          <p:nvPr/>
        </p:nvPicPr>
        <p:blipFill rotWithShape="1">
          <a:blip r:embed="rId6">
            <a:alphaModFix/>
          </a:blip>
          <a:srcRect/>
          <a:stretch/>
        </p:blipFill>
        <p:spPr>
          <a:xfrm>
            <a:off x="6299200" y="2148450"/>
            <a:ext cx="4978400" cy="3733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107"/>
          <p:cNvSpPr txBox="1">
            <a:spLocks noGrp="1"/>
          </p:cNvSpPr>
          <p:nvPr>
            <p:ph type="body" idx="1"/>
          </p:nvPr>
        </p:nvSpPr>
        <p:spPr>
          <a:xfrm>
            <a:off x="457200" y="103150"/>
            <a:ext cx="11277600" cy="4788000"/>
          </a:xfrm>
          <a:prstGeom prst="rect">
            <a:avLst/>
          </a:prstGeom>
          <a:noFill/>
          <a:ln>
            <a:noFill/>
          </a:ln>
        </p:spPr>
        <p:txBody>
          <a:bodyPr spcFirstLastPara="1" wrap="square" lIns="91425" tIns="45700" rIns="91425" bIns="45700" anchor="t" anchorCtr="0">
            <a:noAutofit/>
          </a:bodyPr>
          <a:lstStyle/>
          <a:p>
            <a:pPr marL="320040" marR="0" lvl="0" indent="-320040" algn="ctr" rtl="0">
              <a:spcBef>
                <a:spcPts val="0"/>
              </a:spcBef>
              <a:spcAft>
                <a:spcPts val="0"/>
              </a:spcAft>
              <a:buClr>
                <a:schemeClr val="accent2"/>
              </a:buClr>
              <a:buSzPts val="2160"/>
              <a:buFont typeface="Noto Sans Symbols"/>
              <a:buNone/>
            </a:pPr>
            <a:r>
              <a:rPr lang="en-US" sz="3600" i="0" u="none" strike="noStrike" cap="none">
                <a:solidFill>
                  <a:srgbClr val="548BB7"/>
                </a:solidFill>
                <a:latin typeface="Francois One"/>
                <a:ea typeface="Francois One"/>
                <a:cs typeface="Francois One"/>
                <a:sym typeface="Francois One"/>
              </a:rPr>
              <a:t>Exercise Improves the Synapses</a:t>
            </a:r>
            <a:endParaRPr>
              <a:latin typeface="Francois One"/>
              <a:ea typeface="Francois One"/>
              <a:cs typeface="Francois One"/>
              <a:sym typeface="Francois One"/>
            </a:endParaRPr>
          </a:p>
          <a:p>
            <a:pPr marL="320040" marR="0" lvl="0" indent="-320040" algn="ctr" rtl="0">
              <a:spcBef>
                <a:spcPts val="700"/>
              </a:spcBef>
              <a:spcAft>
                <a:spcPts val="0"/>
              </a:spcAft>
              <a:buClr>
                <a:schemeClr val="accent2"/>
              </a:buClr>
              <a:buSzPts val="1680"/>
              <a:buFont typeface="Noto Sans Symbols"/>
              <a:buNone/>
            </a:pPr>
            <a:r>
              <a:rPr lang="en-US" sz="2800" b="1" i="0" u="none" strike="noStrike" cap="none">
                <a:solidFill>
                  <a:schemeClr val="dk1"/>
                </a:solidFill>
              </a:rPr>
              <a:t>Astrocytes clean the connections more efficiently</a:t>
            </a:r>
            <a:endParaRPr b="1"/>
          </a:p>
          <a:p>
            <a:pPr marL="640080" marR="0" lvl="1" indent="-274320" algn="l" rtl="0">
              <a:spcBef>
                <a:spcPts val="550"/>
              </a:spcBef>
              <a:spcAft>
                <a:spcPts val="0"/>
              </a:spcAft>
              <a:buClr>
                <a:schemeClr val="accent1"/>
              </a:buClr>
              <a:buSzPts val="1960"/>
              <a:buFont typeface="Noto Sans Symbols"/>
              <a:buNone/>
            </a:pPr>
            <a:r>
              <a:rPr lang="en-US" sz="2800" b="0" i="0" u="none" strike="noStrike" cap="none">
                <a:solidFill>
                  <a:schemeClr val="dk1"/>
                </a:solidFill>
                <a:latin typeface="Questrial"/>
                <a:ea typeface="Questrial"/>
                <a:cs typeface="Questrial"/>
                <a:sym typeface="Questrial"/>
              </a:rPr>
              <a:t>   </a:t>
            </a:r>
            <a:endParaRPr/>
          </a:p>
          <a:p>
            <a:pPr marL="640080" marR="0" lvl="1" indent="-274320" algn="l" rtl="0">
              <a:spcBef>
                <a:spcPts val="550"/>
              </a:spcBef>
              <a:spcAft>
                <a:spcPts val="0"/>
              </a:spcAft>
              <a:buClr>
                <a:schemeClr val="accent1"/>
              </a:buClr>
              <a:buSzPts val="1120"/>
              <a:buFont typeface="Noto Sans Symbols"/>
              <a:buNone/>
            </a:pPr>
            <a:endParaRPr sz="1600" b="1" i="0" u="none" strike="noStrike" cap="none">
              <a:solidFill>
                <a:schemeClr val="dk1"/>
              </a:solidFill>
              <a:latin typeface="Questrial"/>
              <a:ea typeface="Questrial"/>
              <a:cs typeface="Questrial"/>
              <a:sym typeface="Questrial"/>
            </a:endParaRPr>
          </a:p>
          <a:p>
            <a:pPr marL="640080" marR="0" lvl="1" indent="-274320" algn="l" rtl="0">
              <a:spcBef>
                <a:spcPts val="550"/>
              </a:spcBef>
              <a:spcAft>
                <a:spcPts val="0"/>
              </a:spcAft>
              <a:buClr>
                <a:schemeClr val="accent1"/>
              </a:buClr>
              <a:buSzPts val="1120"/>
              <a:buFont typeface="Noto Sans Symbols"/>
              <a:buNone/>
            </a:pPr>
            <a:r>
              <a:rPr lang="en-US" sz="1600" b="1" i="0" u="none" strike="noStrike" cap="none">
                <a:solidFill>
                  <a:schemeClr val="dk1"/>
                </a:solidFill>
                <a:latin typeface="Questrial"/>
                <a:ea typeface="Questrial"/>
                <a:cs typeface="Questrial"/>
                <a:sym typeface="Questrial"/>
              </a:rPr>
              <a:t> </a:t>
            </a:r>
            <a:endParaRPr/>
          </a:p>
          <a:p>
            <a:pPr marL="640080" marR="0" lvl="1" indent="-203200" algn="l" rtl="0">
              <a:spcBef>
                <a:spcPts val="550"/>
              </a:spcBef>
              <a:spcAft>
                <a:spcPts val="0"/>
              </a:spcAft>
              <a:buClr>
                <a:schemeClr val="accent1"/>
              </a:buClr>
              <a:buSzPts val="1120"/>
              <a:buFont typeface="Noto Sans Symbols"/>
              <a:buNone/>
            </a:pPr>
            <a:endParaRPr sz="1600" b="1" i="0" u="none" strike="noStrike" cap="none">
              <a:solidFill>
                <a:schemeClr val="dk1"/>
              </a:solidFill>
              <a:latin typeface="Questrial"/>
              <a:ea typeface="Questrial"/>
              <a:cs typeface="Questrial"/>
              <a:sym typeface="Questrial"/>
            </a:endParaRPr>
          </a:p>
          <a:p>
            <a:pPr marL="320040" marR="0" lvl="0" indent="-209550" algn="l" rtl="0">
              <a:spcBef>
                <a:spcPts val="700"/>
              </a:spcBef>
              <a:spcAft>
                <a:spcPts val="0"/>
              </a:spcAft>
              <a:buClr>
                <a:schemeClr val="accent2"/>
              </a:buClr>
              <a:buSzPts val="1740"/>
              <a:buFont typeface="Noto Sans Symbols"/>
              <a:buNone/>
            </a:pPr>
            <a:endParaRPr sz="2900" b="0" i="0" u="none" strike="noStrike" cap="none">
              <a:solidFill>
                <a:schemeClr val="dk1"/>
              </a:solidFill>
              <a:latin typeface="Questrial"/>
              <a:ea typeface="Questrial"/>
              <a:cs typeface="Questrial"/>
              <a:sym typeface="Questrial"/>
            </a:endParaRPr>
          </a:p>
        </p:txBody>
      </p:sp>
      <p:sp>
        <p:nvSpPr>
          <p:cNvPr id="730" name="Google Shape;730;p107"/>
          <p:cNvSpPr txBox="1"/>
          <p:nvPr/>
        </p:nvSpPr>
        <p:spPr>
          <a:xfrm>
            <a:off x="3454400" y="6248175"/>
            <a:ext cx="2235300" cy="21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b="1">
                <a:solidFill>
                  <a:schemeClr val="dk1"/>
                </a:solidFill>
                <a:latin typeface="Questrial"/>
                <a:ea typeface="Questrial"/>
                <a:cs typeface="Questrial"/>
                <a:sym typeface="Questrial"/>
              </a:rPr>
              <a:t>Wikipedia Commons file photo</a:t>
            </a:r>
            <a:endParaRPr sz="800">
              <a:solidFill>
                <a:schemeClr val="dk1"/>
              </a:solidFill>
              <a:latin typeface="Questrial"/>
              <a:ea typeface="Questrial"/>
              <a:cs typeface="Questrial"/>
              <a:sym typeface="Questrial"/>
            </a:endParaRPr>
          </a:p>
        </p:txBody>
      </p:sp>
      <p:sp>
        <p:nvSpPr>
          <p:cNvPr id="731" name="Google Shape;731;p107"/>
          <p:cNvSpPr txBox="1"/>
          <p:nvPr/>
        </p:nvSpPr>
        <p:spPr>
          <a:xfrm>
            <a:off x="9550400" y="6248175"/>
            <a:ext cx="2235300" cy="21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b="1">
                <a:solidFill>
                  <a:schemeClr val="dk1"/>
                </a:solidFill>
                <a:latin typeface="Questrial"/>
                <a:ea typeface="Questrial"/>
                <a:cs typeface="Questrial"/>
                <a:sym typeface="Questrial"/>
              </a:rPr>
              <a:t>Wikipedia Commons file photo</a:t>
            </a:r>
            <a:endParaRPr sz="800">
              <a:solidFill>
                <a:schemeClr val="dk1"/>
              </a:solidFill>
              <a:latin typeface="Questrial"/>
              <a:ea typeface="Questrial"/>
              <a:cs typeface="Questrial"/>
              <a:sym typeface="Questrial"/>
            </a:endParaRPr>
          </a:p>
        </p:txBody>
      </p:sp>
      <p:sp>
        <p:nvSpPr>
          <p:cNvPr id="732" name="Google Shape;732;p107"/>
          <p:cNvSpPr txBox="1"/>
          <p:nvPr/>
        </p:nvSpPr>
        <p:spPr>
          <a:xfrm>
            <a:off x="711100" y="1921250"/>
            <a:ext cx="110745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Francois One"/>
                <a:ea typeface="Francois One"/>
                <a:cs typeface="Francois One"/>
                <a:sym typeface="Francois One"/>
              </a:rPr>
              <a:t>         Non-Exercisers’ Synapse    		                                 Exercisers’ Synapse</a:t>
            </a:r>
            <a:endParaRPr sz="2400">
              <a:solidFill>
                <a:schemeClr val="dk1"/>
              </a:solidFill>
              <a:latin typeface="Francois One"/>
              <a:ea typeface="Francois One"/>
              <a:cs typeface="Francois One"/>
              <a:sym typeface="Francois One"/>
            </a:endParaRPr>
          </a:p>
        </p:txBody>
      </p:sp>
      <p:pic>
        <p:nvPicPr>
          <p:cNvPr id="733" name="Google Shape;733;p107" descr="http://t2.gstatic.com/images?q=tbn:ANd9GcQN8ZHuPXHk2MIlO7oQNzqn97bnr8YuLDSw74xHTjHvweGBNkyYQw">
            <a:hlinkClick r:id="rId3"/>
          </p:cNvPr>
          <p:cNvPicPr preferRelativeResize="0"/>
          <p:nvPr/>
        </p:nvPicPr>
        <p:blipFill rotWithShape="1">
          <a:blip r:embed="rId4">
            <a:alphaModFix/>
          </a:blip>
          <a:srcRect/>
          <a:stretch/>
        </p:blipFill>
        <p:spPr>
          <a:xfrm>
            <a:off x="508000" y="2514375"/>
            <a:ext cx="5384800" cy="3657600"/>
          </a:xfrm>
          <a:prstGeom prst="rect">
            <a:avLst/>
          </a:prstGeom>
          <a:noFill/>
          <a:ln>
            <a:noFill/>
          </a:ln>
        </p:spPr>
      </p:pic>
      <p:pic>
        <p:nvPicPr>
          <p:cNvPr id="734" name="Google Shape;734;p107" descr="File:Two Lane Blacktop filming in Boswell Oklahoma.jpg">
            <a:hlinkClick r:id="rId5"/>
          </p:cNvPr>
          <p:cNvPicPr preferRelativeResize="0"/>
          <p:nvPr/>
        </p:nvPicPr>
        <p:blipFill rotWithShape="1">
          <a:blip r:embed="rId6">
            <a:alphaModFix/>
          </a:blip>
          <a:srcRect/>
          <a:stretch/>
        </p:blipFill>
        <p:spPr>
          <a:xfrm>
            <a:off x="6400800" y="2514375"/>
            <a:ext cx="5384801" cy="3657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109"/>
          <p:cNvSpPr txBox="1">
            <a:spLocks noGrp="1"/>
          </p:cNvSpPr>
          <p:nvPr>
            <p:ph type="ctrTitle"/>
          </p:nvPr>
        </p:nvSpPr>
        <p:spPr>
          <a:xfrm>
            <a:off x="-2334725" y="621153"/>
            <a:ext cx="11402100" cy="11940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8640"/>
              <a:buFont typeface="Arial"/>
              <a:buNone/>
            </a:pPr>
            <a:r>
              <a:rPr lang="en-US">
                <a:latin typeface="Francois One"/>
                <a:ea typeface="Francois One"/>
                <a:cs typeface="Francois One"/>
                <a:sym typeface="Francois One"/>
              </a:rPr>
              <a:t>Endorphins </a:t>
            </a:r>
            <a:endParaRPr>
              <a:latin typeface="Francois One"/>
              <a:ea typeface="Francois One"/>
              <a:cs typeface="Francois One"/>
              <a:sym typeface="Francois One"/>
            </a:endParaRPr>
          </a:p>
        </p:txBody>
      </p:sp>
      <p:sp>
        <p:nvSpPr>
          <p:cNvPr id="746" name="Google Shape;746;p109"/>
          <p:cNvSpPr/>
          <p:nvPr/>
        </p:nvSpPr>
        <p:spPr>
          <a:xfrm>
            <a:off x="1450225" y="2323500"/>
            <a:ext cx="5994300" cy="3017700"/>
          </a:xfrm>
          <a:prstGeom prst="rect">
            <a:avLst/>
          </a:prstGeom>
          <a:noFill/>
          <a:ln>
            <a:noFill/>
          </a:ln>
        </p:spPr>
        <p:txBody>
          <a:bodyPr spcFirstLastPara="1" wrap="square" lIns="91425" tIns="45700" rIns="91425" bIns="45700" anchor="t" anchorCtr="0">
            <a:noAutofit/>
          </a:bodyPr>
          <a:lstStyle/>
          <a:p>
            <a:pPr marL="457200" marR="0" lvl="0" indent="-533400" algn="l" rtl="0">
              <a:lnSpc>
                <a:spcPct val="115000"/>
              </a:lnSpc>
              <a:spcBef>
                <a:spcPts val="0"/>
              </a:spcBef>
              <a:spcAft>
                <a:spcPts val="0"/>
              </a:spcAft>
              <a:buClr>
                <a:schemeClr val="dk1"/>
              </a:buClr>
              <a:buSzPts val="4800"/>
              <a:buChar char="●"/>
            </a:pPr>
            <a:r>
              <a:rPr lang="en-US" sz="4800">
                <a:solidFill>
                  <a:schemeClr val="dk1"/>
                </a:solidFill>
              </a:rPr>
              <a:t>Serotonin</a:t>
            </a:r>
            <a:endParaRPr sz="4800">
              <a:solidFill>
                <a:schemeClr val="dk1"/>
              </a:solidFill>
            </a:endParaRPr>
          </a:p>
          <a:p>
            <a:pPr marL="457200" marR="0" lvl="0" indent="-533400" algn="l" rtl="0">
              <a:lnSpc>
                <a:spcPct val="115000"/>
              </a:lnSpc>
              <a:spcBef>
                <a:spcPts val="0"/>
              </a:spcBef>
              <a:spcAft>
                <a:spcPts val="0"/>
              </a:spcAft>
              <a:buClr>
                <a:schemeClr val="dk1"/>
              </a:buClr>
              <a:buSzPts val="4800"/>
              <a:buChar char="●"/>
            </a:pPr>
            <a:r>
              <a:rPr lang="en-US" sz="4800">
                <a:solidFill>
                  <a:schemeClr val="dk1"/>
                </a:solidFill>
              </a:rPr>
              <a:t>Dopamine</a:t>
            </a:r>
            <a:endParaRPr sz="4800">
              <a:solidFill>
                <a:schemeClr val="dk1"/>
              </a:solidFill>
            </a:endParaRPr>
          </a:p>
          <a:p>
            <a:pPr marL="457200" marR="0" lvl="0" indent="-533400" algn="l" rtl="0">
              <a:lnSpc>
                <a:spcPct val="115000"/>
              </a:lnSpc>
              <a:spcBef>
                <a:spcPts val="0"/>
              </a:spcBef>
              <a:spcAft>
                <a:spcPts val="0"/>
              </a:spcAft>
              <a:buClr>
                <a:schemeClr val="dk1"/>
              </a:buClr>
              <a:buSzPts val="4800"/>
              <a:buChar char="●"/>
            </a:pPr>
            <a:r>
              <a:rPr lang="en-US" sz="4800">
                <a:solidFill>
                  <a:schemeClr val="dk1"/>
                </a:solidFill>
              </a:rPr>
              <a:t>Norepinephrine</a:t>
            </a:r>
            <a:endParaRPr sz="4800">
              <a:solidFill>
                <a:schemeClr val="dk1"/>
              </a:solidFill>
            </a:endParaRPr>
          </a:p>
          <a:p>
            <a:pPr marL="457200" marR="0" lvl="0" indent="-533400" algn="l" rtl="0">
              <a:lnSpc>
                <a:spcPct val="115000"/>
              </a:lnSpc>
              <a:spcBef>
                <a:spcPts val="0"/>
              </a:spcBef>
              <a:spcAft>
                <a:spcPts val="0"/>
              </a:spcAft>
              <a:buClr>
                <a:schemeClr val="dk1"/>
              </a:buClr>
              <a:buSzPts val="4800"/>
              <a:buChar char="●"/>
            </a:pPr>
            <a:r>
              <a:rPr lang="en-US" sz="4800">
                <a:solidFill>
                  <a:schemeClr val="dk1"/>
                </a:solidFill>
              </a:rPr>
              <a:t>Glutamate</a:t>
            </a:r>
            <a:endParaRPr sz="4800">
              <a:solidFill>
                <a:schemeClr val="dk1"/>
              </a:solidFill>
            </a:endParaRPr>
          </a:p>
        </p:txBody>
      </p:sp>
      <p:sp>
        <p:nvSpPr>
          <p:cNvPr id="747" name="Google Shape;747;p109"/>
          <p:cNvSpPr/>
          <p:nvPr/>
        </p:nvSpPr>
        <p:spPr>
          <a:xfrm>
            <a:off x="5921825" y="259450"/>
            <a:ext cx="1364700" cy="2210700"/>
          </a:xfrm>
          <a:prstGeom prst="upArrow">
            <a:avLst>
              <a:gd name="adj1" fmla="val 50000"/>
              <a:gd name="adj2" fmla="val 500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8" name="Google Shape;748;p109"/>
          <p:cNvPicPr preferRelativeResize="0"/>
          <p:nvPr/>
        </p:nvPicPr>
        <p:blipFill>
          <a:blip r:embed="rId3">
            <a:alphaModFix/>
          </a:blip>
          <a:stretch>
            <a:fillRect/>
          </a:stretch>
        </p:blipFill>
        <p:spPr>
          <a:xfrm>
            <a:off x="7093475" y="1984350"/>
            <a:ext cx="5400322" cy="4050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pic>
        <p:nvPicPr>
          <p:cNvPr id="753" name="Google Shape;753;p110"/>
          <p:cNvPicPr preferRelativeResize="0"/>
          <p:nvPr/>
        </p:nvPicPr>
        <p:blipFill rotWithShape="1">
          <a:blip r:embed="rId3">
            <a:alphaModFix/>
          </a:blip>
          <a:srcRect/>
          <a:stretch/>
        </p:blipFill>
        <p:spPr>
          <a:xfrm>
            <a:off x="2237833" y="319513"/>
            <a:ext cx="7620000" cy="6881811"/>
          </a:xfrm>
          <a:prstGeom prst="rect">
            <a:avLst/>
          </a:prstGeom>
          <a:noFill/>
          <a:ln>
            <a:noFill/>
          </a:ln>
        </p:spPr>
      </p:pic>
      <p:sp>
        <p:nvSpPr>
          <p:cNvPr id="754" name="Google Shape;754;p110"/>
          <p:cNvSpPr txBox="1"/>
          <p:nvPr/>
        </p:nvSpPr>
        <p:spPr>
          <a:xfrm>
            <a:off x="5310925" y="500075"/>
            <a:ext cx="1733700" cy="36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Book Antiqua"/>
              <a:buNone/>
            </a:pPr>
            <a:r>
              <a:rPr lang="en-US" sz="2400" b="1" i="0" u="none">
                <a:solidFill>
                  <a:schemeClr val="dk1"/>
                </a:solidFill>
                <a:latin typeface="Francois One"/>
                <a:ea typeface="Francois One"/>
                <a:cs typeface="Francois One"/>
                <a:sym typeface="Francois One"/>
              </a:rPr>
              <a:t>Dopamine</a:t>
            </a:r>
            <a:endParaRPr sz="2400">
              <a:latin typeface="Francois One"/>
              <a:ea typeface="Francois One"/>
              <a:cs typeface="Francois One"/>
              <a:sym typeface="Francois One"/>
            </a:endParaRPr>
          </a:p>
        </p:txBody>
      </p:sp>
      <p:sp>
        <p:nvSpPr>
          <p:cNvPr id="755" name="Google Shape;755;p110"/>
          <p:cNvSpPr txBox="1"/>
          <p:nvPr/>
        </p:nvSpPr>
        <p:spPr>
          <a:xfrm>
            <a:off x="5406350" y="869975"/>
            <a:ext cx="2715600" cy="92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Book Antiqua"/>
              <a:buNone/>
            </a:pPr>
            <a:r>
              <a:rPr lang="en-US" sz="2400" b="1" i="0" u="none">
                <a:solidFill>
                  <a:schemeClr val="lt1"/>
                </a:solidFill>
                <a:latin typeface="Book Antiqua"/>
                <a:ea typeface="Book Antiqua"/>
                <a:cs typeface="Book Antiqua"/>
                <a:sym typeface="Book Antiqua"/>
              </a:rPr>
              <a:t>Reward</a:t>
            </a:r>
            <a:endParaRPr sz="2400"/>
          </a:p>
          <a:p>
            <a:pPr marL="0" marR="0" lvl="0" indent="0" algn="l" rtl="0">
              <a:lnSpc>
                <a:spcPct val="100000"/>
              </a:lnSpc>
              <a:spcBef>
                <a:spcPts val="0"/>
              </a:spcBef>
              <a:spcAft>
                <a:spcPts val="0"/>
              </a:spcAft>
              <a:buClr>
                <a:schemeClr val="lt1"/>
              </a:buClr>
              <a:buSzPts val="1800"/>
              <a:buFont typeface="Book Antiqua"/>
              <a:buNone/>
            </a:pPr>
            <a:r>
              <a:rPr lang="en-US" sz="2400" b="1" i="0" u="none">
                <a:solidFill>
                  <a:schemeClr val="lt1"/>
                </a:solidFill>
                <a:latin typeface="Book Antiqua"/>
                <a:ea typeface="Book Antiqua"/>
                <a:cs typeface="Book Antiqua"/>
                <a:sym typeface="Book Antiqua"/>
              </a:rPr>
              <a:t>Pleasure</a:t>
            </a:r>
            <a:endParaRPr sz="2400"/>
          </a:p>
          <a:p>
            <a:pPr marL="0" marR="0" lvl="0" indent="0" algn="l" rtl="0">
              <a:lnSpc>
                <a:spcPct val="100000"/>
              </a:lnSpc>
              <a:spcBef>
                <a:spcPts val="0"/>
              </a:spcBef>
              <a:spcAft>
                <a:spcPts val="0"/>
              </a:spcAft>
              <a:buClr>
                <a:schemeClr val="lt1"/>
              </a:buClr>
              <a:buSzPts val="1800"/>
              <a:buFont typeface="Book Antiqua"/>
              <a:buNone/>
            </a:pPr>
            <a:r>
              <a:rPr lang="en-US" sz="2400" b="1" i="0" u="none">
                <a:solidFill>
                  <a:schemeClr val="lt1"/>
                </a:solidFill>
                <a:latin typeface="Book Antiqua"/>
                <a:ea typeface="Book Antiqua"/>
                <a:cs typeface="Book Antiqua"/>
                <a:sym typeface="Book Antiqua"/>
              </a:rPr>
              <a:t>Motivation/Drive</a:t>
            </a:r>
            <a:endParaRPr sz="2400"/>
          </a:p>
        </p:txBody>
      </p:sp>
      <p:sp>
        <p:nvSpPr>
          <p:cNvPr id="756" name="Google Shape;756;p110"/>
          <p:cNvSpPr txBox="1"/>
          <p:nvPr/>
        </p:nvSpPr>
        <p:spPr>
          <a:xfrm>
            <a:off x="7711925" y="3842275"/>
            <a:ext cx="1682700" cy="36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Book Antiqua"/>
              <a:buNone/>
            </a:pPr>
            <a:r>
              <a:rPr lang="en-US" sz="2400" b="1" i="0" u="none">
                <a:solidFill>
                  <a:schemeClr val="dk1"/>
                </a:solidFill>
                <a:latin typeface="Francois One"/>
                <a:ea typeface="Francois One"/>
                <a:cs typeface="Francois One"/>
                <a:sym typeface="Francois One"/>
              </a:rPr>
              <a:t>Serotonin</a:t>
            </a:r>
            <a:endParaRPr sz="2400">
              <a:latin typeface="Francois One"/>
              <a:ea typeface="Francois One"/>
              <a:cs typeface="Francois One"/>
              <a:sym typeface="Francois One"/>
            </a:endParaRPr>
          </a:p>
        </p:txBody>
      </p:sp>
      <p:sp>
        <p:nvSpPr>
          <p:cNvPr id="757" name="Google Shape;757;p110"/>
          <p:cNvSpPr txBox="1"/>
          <p:nvPr/>
        </p:nvSpPr>
        <p:spPr>
          <a:xfrm>
            <a:off x="7711925" y="4257900"/>
            <a:ext cx="2235300" cy="92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Book Antiqua"/>
              <a:buNone/>
            </a:pPr>
            <a:r>
              <a:rPr lang="en-US" sz="2400" b="1" i="0" u="none">
                <a:solidFill>
                  <a:schemeClr val="lt1"/>
                </a:solidFill>
                <a:latin typeface="Book Antiqua"/>
                <a:ea typeface="Book Antiqua"/>
                <a:cs typeface="Book Antiqua"/>
                <a:sym typeface="Book Antiqua"/>
              </a:rPr>
              <a:t>Obsessions</a:t>
            </a:r>
            <a:endParaRPr sz="2400"/>
          </a:p>
          <a:p>
            <a:pPr marL="0" marR="0" lvl="0" indent="0" algn="l" rtl="0">
              <a:lnSpc>
                <a:spcPct val="100000"/>
              </a:lnSpc>
              <a:spcBef>
                <a:spcPts val="0"/>
              </a:spcBef>
              <a:spcAft>
                <a:spcPts val="0"/>
              </a:spcAft>
              <a:buClr>
                <a:schemeClr val="lt1"/>
              </a:buClr>
              <a:buSzPts val="1800"/>
              <a:buFont typeface="Book Antiqua"/>
              <a:buNone/>
            </a:pPr>
            <a:r>
              <a:rPr lang="en-US" sz="2400" b="1" i="0" u="none">
                <a:solidFill>
                  <a:schemeClr val="lt1"/>
                </a:solidFill>
                <a:latin typeface="Book Antiqua"/>
                <a:ea typeface="Book Antiqua"/>
                <a:cs typeface="Book Antiqua"/>
                <a:sym typeface="Book Antiqua"/>
              </a:rPr>
              <a:t>Compulsions</a:t>
            </a:r>
            <a:endParaRPr sz="2400"/>
          </a:p>
          <a:p>
            <a:pPr marL="0" marR="0" lvl="0" indent="0" algn="l" rtl="0">
              <a:lnSpc>
                <a:spcPct val="100000"/>
              </a:lnSpc>
              <a:spcBef>
                <a:spcPts val="0"/>
              </a:spcBef>
              <a:spcAft>
                <a:spcPts val="0"/>
              </a:spcAft>
              <a:buClr>
                <a:schemeClr val="lt1"/>
              </a:buClr>
              <a:buSzPts val="1800"/>
              <a:buFont typeface="Book Antiqua"/>
              <a:buNone/>
            </a:pPr>
            <a:r>
              <a:rPr lang="en-US" sz="2400" b="1" i="0" u="none">
                <a:solidFill>
                  <a:schemeClr val="lt1"/>
                </a:solidFill>
                <a:latin typeface="Book Antiqua"/>
                <a:ea typeface="Book Antiqua"/>
                <a:cs typeface="Book Antiqua"/>
                <a:sym typeface="Book Antiqua"/>
              </a:rPr>
              <a:t>Memory</a:t>
            </a:r>
            <a:endParaRPr sz="2400"/>
          </a:p>
        </p:txBody>
      </p:sp>
      <p:sp>
        <p:nvSpPr>
          <p:cNvPr id="758" name="Google Shape;758;p110"/>
          <p:cNvSpPr txBox="1"/>
          <p:nvPr/>
        </p:nvSpPr>
        <p:spPr>
          <a:xfrm>
            <a:off x="2302950" y="3672475"/>
            <a:ext cx="2690400" cy="36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Book Antiqua"/>
              <a:buNone/>
            </a:pPr>
            <a:r>
              <a:rPr lang="en-US" sz="2400" b="1" i="0" u="none">
                <a:solidFill>
                  <a:schemeClr val="dk1"/>
                </a:solidFill>
                <a:latin typeface="Francois One"/>
                <a:ea typeface="Francois One"/>
                <a:cs typeface="Francois One"/>
                <a:sym typeface="Francois One"/>
              </a:rPr>
              <a:t>Norepinepherine</a:t>
            </a:r>
            <a:endParaRPr sz="2400">
              <a:latin typeface="Francois One"/>
              <a:ea typeface="Francois One"/>
              <a:cs typeface="Francois One"/>
              <a:sym typeface="Francois One"/>
            </a:endParaRPr>
          </a:p>
        </p:txBody>
      </p:sp>
      <p:sp>
        <p:nvSpPr>
          <p:cNvPr id="759" name="Google Shape;759;p110"/>
          <p:cNvSpPr txBox="1"/>
          <p:nvPr/>
        </p:nvSpPr>
        <p:spPr>
          <a:xfrm>
            <a:off x="2660850" y="4094750"/>
            <a:ext cx="2332500" cy="92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Book Antiqua"/>
              <a:buNone/>
            </a:pPr>
            <a:r>
              <a:rPr lang="en-US" sz="2400" b="1" i="0" u="none">
                <a:solidFill>
                  <a:schemeClr val="lt1"/>
                </a:solidFill>
                <a:latin typeface="Book Antiqua"/>
                <a:ea typeface="Book Antiqua"/>
                <a:cs typeface="Book Antiqua"/>
                <a:sym typeface="Book Antiqua"/>
              </a:rPr>
              <a:t>Alertness</a:t>
            </a:r>
            <a:endParaRPr sz="2400"/>
          </a:p>
          <a:p>
            <a:pPr marL="0" marR="0" lvl="0" indent="0" algn="l" rtl="0">
              <a:lnSpc>
                <a:spcPct val="100000"/>
              </a:lnSpc>
              <a:spcBef>
                <a:spcPts val="0"/>
              </a:spcBef>
              <a:spcAft>
                <a:spcPts val="0"/>
              </a:spcAft>
              <a:buClr>
                <a:schemeClr val="lt1"/>
              </a:buClr>
              <a:buSzPts val="1800"/>
              <a:buFont typeface="Book Antiqua"/>
              <a:buNone/>
            </a:pPr>
            <a:r>
              <a:rPr lang="en-US" sz="2400" b="1" i="0" u="none">
                <a:solidFill>
                  <a:schemeClr val="lt1"/>
                </a:solidFill>
                <a:latin typeface="Book Antiqua"/>
                <a:ea typeface="Book Antiqua"/>
                <a:cs typeface="Book Antiqua"/>
                <a:sym typeface="Book Antiqua"/>
              </a:rPr>
              <a:t>Concentration</a:t>
            </a:r>
            <a:endParaRPr sz="2400"/>
          </a:p>
          <a:p>
            <a:pPr marL="0" marR="0" lvl="0" indent="0" algn="l" rtl="0">
              <a:lnSpc>
                <a:spcPct val="100000"/>
              </a:lnSpc>
              <a:spcBef>
                <a:spcPts val="0"/>
              </a:spcBef>
              <a:spcAft>
                <a:spcPts val="0"/>
              </a:spcAft>
              <a:buClr>
                <a:schemeClr val="lt1"/>
              </a:buClr>
              <a:buSzPts val="1800"/>
              <a:buFont typeface="Book Antiqua"/>
              <a:buNone/>
            </a:pPr>
            <a:r>
              <a:rPr lang="en-US" sz="2400" b="1" i="0" u="none">
                <a:solidFill>
                  <a:schemeClr val="lt1"/>
                </a:solidFill>
                <a:latin typeface="Book Antiqua"/>
                <a:ea typeface="Book Antiqua"/>
                <a:cs typeface="Book Antiqua"/>
                <a:sym typeface="Book Antiqua"/>
              </a:rPr>
              <a:t>Energy</a:t>
            </a:r>
            <a:endParaRPr sz="2400"/>
          </a:p>
        </p:txBody>
      </p:sp>
      <p:sp>
        <p:nvSpPr>
          <p:cNvPr id="760" name="Google Shape;760;p110"/>
          <p:cNvSpPr txBox="1"/>
          <p:nvPr/>
        </p:nvSpPr>
        <p:spPr>
          <a:xfrm>
            <a:off x="3912825" y="2209025"/>
            <a:ext cx="1596000" cy="36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AC090"/>
              </a:buClr>
              <a:buSzPts val="1800"/>
              <a:buFont typeface="Book Antiqua"/>
              <a:buNone/>
            </a:pPr>
            <a:r>
              <a:rPr lang="en-US" sz="2400" b="1" i="0" u="none">
                <a:solidFill>
                  <a:srgbClr val="FAC090"/>
                </a:solidFill>
                <a:latin typeface="Book Antiqua"/>
                <a:ea typeface="Book Antiqua"/>
                <a:cs typeface="Book Antiqua"/>
                <a:sym typeface="Book Antiqua"/>
              </a:rPr>
              <a:t>Attention</a:t>
            </a:r>
            <a:endParaRPr sz="2400"/>
          </a:p>
        </p:txBody>
      </p:sp>
      <p:sp>
        <p:nvSpPr>
          <p:cNvPr id="761" name="Google Shape;761;p110"/>
          <p:cNvSpPr txBox="1"/>
          <p:nvPr/>
        </p:nvSpPr>
        <p:spPr>
          <a:xfrm>
            <a:off x="4941075" y="4439450"/>
            <a:ext cx="1733700" cy="92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AC090"/>
              </a:buClr>
              <a:buSzPts val="1800"/>
              <a:buFont typeface="Book Antiqua"/>
              <a:buNone/>
            </a:pPr>
            <a:r>
              <a:rPr lang="en-US" sz="2400" b="1" i="0" u="none">
                <a:solidFill>
                  <a:srgbClr val="FAC090"/>
                </a:solidFill>
                <a:latin typeface="Book Antiqua"/>
                <a:ea typeface="Book Antiqua"/>
                <a:cs typeface="Book Antiqua"/>
                <a:sym typeface="Book Antiqua"/>
              </a:rPr>
              <a:t>Anxiety</a:t>
            </a:r>
            <a:endParaRPr sz="2400"/>
          </a:p>
          <a:p>
            <a:pPr marL="0" marR="0" lvl="0" indent="0" algn="l" rtl="0">
              <a:lnSpc>
                <a:spcPct val="100000"/>
              </a:lnSpc>
              <a:spcBef>
                <a:spcPts val="0"/>
              </a:spcBef>
              <a:spcAft>
                <a:spcPts val="0"/>
              </a:spcAft>
              <a:buClr>
                <a:srgbClr val="FAC090"/>
              </a:buClr>
              <a:buSzPts val="1800"/>
              <a:buFont typeface="Book Antiqua"/>
              <a:buNone/>
            </a:pPr>
            <a:r>
              <a:rPr lang="en-US" sz="2400" b="1" i="0" u="none">
                <a:solidFill>
                  <a:srgbClr val="FAC090"/>
                </a:solidFill>
                <a:latin typeface="Book Antiqua"/>
                <a:ea typeface="Book Antiqua"/>
                <a:cs typeface="Book Antiqua"/>
                <a:sym typeface="Book Antiqua"/>
              </a:rPr>
              <a:t>Impulse</a:t>
            </a:r>
            <a:endParaRPr sz="2400"/>
          </a:p>
          <a:p>
            <a:pPr marL="0" marR="0" lvl="0" indent="0" algn="l" rtl="0">
              <a:lnSpc>
                <a:spcPct val="100000"/>
              </a:lnSpc>
              <a:spcBef>
                <a:spcPts val="0"/>
              </a:spcBef>
              <a:spcAft>
                <a:spcPts val="0"/>
              </a:spcAft>
              <a:buClr>
                <a:srgbClr val="FAC090"/>
              </a:buClr>
              <a:buSzPts val="1800"/>
              <a:buFont typeface="Book Antiqua"/>
              <a:buNone/>
            </a:pPr>
            <a:r>
              <a:rPr lang="en-US" sz="2400" b="1" i="0" u="none">
                <a:solidFill>
                  <a:srgbClr val="FAC090"/>
                </a:solidFill>
                <a:latin typeface="Book Antiqua"/>
                <a:ea typeface="Book Antiqua"/>
                <a:cs typeface="Book Antiqua"/>
                <a:sym typeface="Book Antiqua"/>
              </a:rPr>
              <a:t>Irritability</a:t>
            </a:r>
            <a:endParaRPr sz="2400"/>
          </a:p>
        </p:txBody>
      </p:sp>
      <p:sp>
        <p:nvSpPr>
          <p:cNvPr id="762" name="Google Shape;762;p110"/>
          <p:cNvSpPr txBox="1"/>
          <p:nvPr/>
        </p:nvSpPr>
        <p:spPr>
          <a:xfrm>
            <a:off x="6819450" y="2209025"/>
            <a:ext cx="1837200" cy="92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AC090"/>
              </a:buClr>
              <a:buSzPts val="1800"/>
              <a:buFont typeface="Book Antiqua"/>
              <a:buNone/>
            </a:pPr>
            <a:r>
              <a:rPr lang="en-US" sz="2400" b="1" i="0" u="none">
                <a:solidFill>
                  <a:srgbClr val="FAC090"/>
                </a:solidFill>
                <a:latin typeface="Book Antiqua"/>
                <a:ea typeface="Book Antiqua"/>
                <a:cs typeface="Book Antiqua"/>
                <a:sym typeface="Book Antiqua"/>
              </a:rPr>
              <a:t>Appetite</a:t>
            </a:r>
            <a:endParaRPr sz="2400"/>
          </a:p>
          <a:p>
            <a:pPr marL="0" marR="0" lvl="0" indent="0" algn="l" rtl="0">
              <a:lnSpc>
                <a:spcPct val="100000"/>
              </a:lnSpc>
              <a:spcBef>
                <a:spcPts val="0"/>
              </a:spcBef>
              <a:spcAft>
                <a:spcPts val="0"/>
              </a:spcAft>
              <a:buClr>
                <a:srgbClr val="FAC090"/>
              </a:buClr>
              <a:buSzPts val="1800"/>
              <a:buFont typeface="Book Antiqua"/>
              <a:buNone/>
            </a:pPr>
            <a:r>
              <a:rPr lang="en-US" sz="2400" b="1" i="0" u="none">
                <a:solidFill>
                  <a:srgbClr val="FAC090"/>
                </a:solidFill>
                <a:latin typeface="Book Antiqua"/>
                <a:ea typeface="Book Antiqua"/>
                <a:cs typeface="Book Antiqua"/>
                <a:sym typeface="Book Antiqua"/>
              </a:rPr>
              <a:t>Sex</a:t>
            </a:r>
            <a:endParaRPr sz="2400"/>
          </a:p>
          <a:p>
            <a:pPr marL="0" marR="0" lvl="0" indent="0" algn="l" rtl="0">
              <a:lnSpc>
                <a:spcPct val="100000"/>
              </a:lnSpc>
              <a:spcBef>
                <a:spcPts val="0"/>
              </a:spcBef>
              <a:spcAft>
                <a:spcPts val="0"/>
              </a:spcAft>
              <a:buClr>
                <a:srgbClr val="FAC090"/>
              </a:buClr>
              <a:buSzPts val="1800"/>
              <a:buFont typeface="Book Antiqua"/>
              <a:buNone/>
            </a:pPr>
            <a:r>
              <a:rPr lang="en-US" sz="2400" b="1" i="0" u="none">
                <a:solidFill>
                  <a:srgbClr val="FAC090"/>
                </a:solidFill>
                <a:latin typeface="Book Antiqua"/>
                <a:ea typeface="Book Antiqua"/>
                <a:cs typeface="Book Antiqua"/>
                <a:sym typeface="Book Antiqua"/>
              </a:rPr>
              <a:t>Aggression</a:t>
            </a:r>
            <a:endParaRPr sz="2400"/>
          </a:p>
        </p:txBody>
      </p:sp>
      <p:sp>
        <p:nvSpPr>
          <p:cNvPr id="763" name="Google Shape;763;p110"/>
          <p:cNvSpPr txBox="1"/>
          <p:nvPr/>
        </p:nvSpPr>
        <p:spPr>
          <a:xfrm>
            <a:off x="4473000" y="2855950"/>
            <a:ext cx="35559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1800"/>
              <a:buFont typeface="Book Antiqua"/>
              <a:buNone/>
            </a:pPr>
            <a:r>
              <a:rPr lang="en-US" sz="1800" b="1">
                <a:solidFill>
                  <a:srgbClr val="FFFF00"/>
                </a:solidFill>
                <a:latin typeface="Book Antiqua"/>
                <a:ea typeface="Book Antiqua"/>
                <a:cs typeface="Book Antiqua"/>
                <a:sym typeface="Book Antiqua"/>
              </a:rPr>
              <a:t>                </a:t>
            </a:r>
            <a:r>
              <a:rPr lang="en-US" sz="2400" b="1" i="0" u="none">
                <a:solidFill>
                  <a:srgbClr val="FFFF00"/>
                </a:solidFill>
                <a:latin typeface="Book Antiqua"/>
                <a:ea typeface="Book Antiqua"/>
                <a:cs typeface="Book Antiqua"/>
                <a:sym typeface="Book Antiqua"/>
              </a:rPr>
              <a:t>Mood</a:t>
            </a:r>
            <a:endParaRPr sz="2400"/>
          </a:p>
          <a:p>
            <a:pPr marL="0" marR="0" lvl="0" indent="0" algn="l" rtl="0">
              <a:lnSpc>
                <a:spcPct val="100000"/>
              </a:lnSpc>
              <a:spcBef>
                <a:spcPts val="0"/>
              </a:spcBef>
              <a:spcAft>
                <a:spcPts val="0"/>
              </a:spcAft>
              <a:buClr>
                <a:srgbClr val="FFFF00"/>
              </a:buClr>
              <a:buSzPts val="1800"/>
              <a:buFont typeface="Book Antiqua"/>
              <a:buNone/>
            </a:pPr>
            <a:r>
              <a:rPr lang="en-US" sz="2400" b="1">
                <a:solidFill>
                  <a:srgbClr val="FFFF00"/>
                </a:solidFill>
                <a:latin typeface="Book Antiqua"/>
                <a:ea typeface="Book Antiqua"/>
                <a:cs typeface="Book Antiqua"/>
                <a:sym typeface="Book Antiqua"/>
              </a:rPr>
              <a:t>        </a:t>
            </a:r>
            <a:r>
              <a:rPr lang="en-US" sz="2400" b="1" i="0" u="none">
                <a:solidFill>
                  <a:srgbClr val="FFFF00"/>
                </a:solidFill>
                <a:latin typeface="Book Antiqua"/>
                <a:ea typeface="Book Antiqua"/>
                <a:cs typeface="Book Antiqua"/>
                <a:sym typeface="Book Antiqua"/>
              </a:rPr>
              <a:t>Cognitive </a:t>
            </a:r>
            <a:br>
              <a:rPr lang="en-US" sz="2400" b="1" i="0" u="none">
                <a:solidFill>
                  <a:srgbClr val="FFFF00"/>
                </a:solidFill>
                <a:latin typeface="Book Antiqua"/>
                <a:ea typeface="Book Antiqua"/>
                <a:cs typeface="Book Antiqua"/>
                <a:sym typeface="Book Antiqua"/>
              </a:rPr>
            </a:br>
            <a:r>
              <a:rPr lang="en-US" sz="2400" b="1" i="0" u="none">
                <a:solidFill>
                  <a:srgbClr val="FFFF00"/>
                </a:solidFill>
                <a:latin typeface="Book Antiqua"/>
                <a:ea typeface="Book Antiqua"/>
                <a:cs typeface="Book Antiqua"/>
                <a:sym typeface="Book Antiqua"/>
              </a:rPr>
              <a:t>         Function</a:t>
            </a:r>
            <a:endParaRPr sz="2400"/>
          </a:p>
        </p:txBody>
      </p:sp>
      <p:sp>
        <p:nvSpPr>
          <p:cNvPr id="764" name="Google Shape;764;p110"/>
          <p:cNvSpPr txBox="1"/>
          <p:nvPr/>
        </p:nvSpPr>
        <p:spPr>
          <a:xfrm>
            <a:off x="236850" y="500075"/>
            <a:ext cx="4365300" cy="131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latin typeface="Francois One"/>
                <a:ea typeface="Francois One"/>
                <a:cs typeface="Francois One"/>
                <a:sym typeface="Francois One"/>
              </a:rPr>
              <a:t>Neurochemistry</a:t>
            </a:r>
            <a:endParaRPr sz="4800">
              <a:latin typeface="Francois One"/>
              <a:ea typeface="Francois One"/>
              <a:cs typeface="Francois One"/>
              <a:sym typeface="Francois On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111"/>
          <p:cNvSpPr txBox="1">
            <a:spLocks noGrp="1"/>
          </p:cNvSpPr>
          <p:nvPr>
            <p:ph type="title"/>
          </p:nvPr>
        </p:nvSpPr>
        <p:spPr>
          <a:xfrm>
            <a:off x="575275" y="290925"/>
            <a:ext cx="100122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Arial Black"/>
              <a:buNone/>
            </a:pPr>
            <a:r>
              <a:rPr lang="en-US" sz="4800" i="0" u="none" strike="noStrike" cap="none">
                <a:solidFill>
                  <a:schemeClr val="dk1"/>
                </a:solidFill>
                <a:latin typeface="Francois One"/>
                <a:ea typeface="Francois One"/>
                <a:cs typeface="Francois One"/>
                <a:sym typeface="Francois One"/>
              </a:rPr>
              <a:t>EXERCISE PREPARES THE MIND </a:t>
            </a:r>
            <a:endParaRPr sz="4800" i="0" u="none" strike="noStrike" cap="none">
              <a:solidFill>
                <a:schemeClr val="dk1"/>
              </a:solidFill>
              <a:latin typeface="Francois One"/>
              <a:ea typeface="Francois One"/>
              <a:cs typeface="Francois One"/>
              <a:sym typeface="Francois One"/>
            </a:endParaRPr>
          </a:p>
          <a:p>
            <a:pPr marL="0" marR="0" lvl="0" indent="0" algn="ctr" rtl="0">
              <a:lnSpc>
                <a:spcPct val="100000"/>
              </a:lnSpc>
              <a:spcBef>
                <a:spcPts val="0"/>
              </a:spcBef>
              <a:spcAft>
                <a:spcPts val="0"/>
              </a:spcAft>
              <a:buClr>
                <a:schemeClr val="dk1"/>
              </a:buClr>
              <a:buSzPts val="3600"/>
              <a:buFont typeface="Arial Black"/>
              <a:buNone/>
            </a:pPr>
            <a:r>
              <a:rPr lang="en-US" sz="4800" i="0" u="none" strike="noStrike" cap="none">
                <a:solidFill>
                  <a:schemeClr val="dk1"/>
                </a:solidFill>
                <a:latin typeface="Francois One"/>
                <a:ea typeface="Francois One"/>
                <a:cs typeface="Francois One"/>
                <a:sym typeface="Francois One"/>
              </a:rPr>
              <a:t>for L</a:t>
            </a:r>
            <a:r>
              <a:rPr lang="en-US" sz="4800">
                <a:latin typeface="Francois One"/>
                <a:ea typeface="Francois One"/>
                <a:cs typeface="Francois One"/>
                <a:sym typeface="Francois One"/>
              </a:rPr>
              <a:t>EARNING</a:t>
            </a:r>
            <a:endParaRPr sz="4800">
              <a:latin typeface="Francois One"/>
              <a:ea typeface="Francois One"/>
              <a:cs typeface="Francois One"/>
              <a:sym typeface="Francois One"/>
            </a:endParaRPr>
          </a:p>
        </p:txBody>
      </p:sp>
      <p:sp>
        <p:nvSpPr>
          <p:cNvPr id="770" name="Google Shape;770;p111"/>
          <p:cNvSpPr txBox="1">
            <a:spLocks noGrp="1"/>
          </p:cNvSpPr>
          <p:nvPr>
            <p:ph type="body" idx="1"/>
          </p:nvPr>
        </p:nvSpPr>
        <p:spPr>
          <a:xfrm>
            <a:off x="304550" y="1234950"/>
            <a:ext cx="10769700" cy="4267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65000"/>
              </a:lnSpc>
              <a:spcBef>
                <a:spcPts val="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a:p>
            <a:pPr marL="342900" marR="0" lvl="0" indent="-342900" algn="l" rtl="0">
              <a:lnSpc>
                <a:spcPct val="80000"/>
              </a:lnSpc>
              <a:spcBef>
                <a:spcPts val="720"/>
              </a:spcBef>
              <a:spcAft>
                <a:spcPts val="0"/>
              </a:spcAft>
              <a:buClr>
                <a:schemeClr val="dk1"/>
              </a:buClr>
              <a:buSzPts val="3600"/>
              <a:buFont typeface="Arial"/>
              <a:buChar char="•"/>
            </a:pPr>
            <a:r>
              <a:rPr lang="en-US" sz="3600" b="0" i="0" u="none">
                <a:solidFill>
                  <a:schemeClr val="dk1"/>
                </a:solidFill>
                <a:latin typeface="Calibri"/>
                <a:ea typeface="Calibri"/>
                <a:cs typeface="Calibri"/>
                <a:sym typeface="Calibri"/>
              </a:rPr>
              <a:t>Improves Impulse Control</a:t>
            </a:r>
            <a:endParaRPr/>
          </a:p>
          <a:p>
            <a:pPr marL="342900" marR="0" lvl="0" indent="-342900" algn="l" rtl="0">
              <a:lnSpc>
                <a:spcPct val="80000"/>
              </a:lnSpc>
              <a:spcBef>
                <a:spcPts val="720"/>
              </a:spcBef>
              <a:spcAft>
                <a:spcPts val="0"/>
              </a:spcAft>
              <a:buClr>
                <a:schemeClr val="dk1"/>
              </a:buClr>
              <a:buSzPts val="3600"/>
              <a:buFont typeface="Arial"/>
              <a:buChar char="•"/>
            </a:pPr>
            <a:r>
              <a:rPr lang="en-US" sz="3600" b="0" i="0" u="none">
                <a:solidFill>
                  <a:schemeClr val="dk1"/>
                </a:solidFill>
                <a:latin typeface="Calibri"/>
                <a:ea typeface="Calibri"/>
                <a:cs typeface="Calibri"/>
                <a:sym typeface="Calibri"/>
              </a:rPr>
              <a:t>Improves Behavior </a:t>
            </a:r>
            <a:endParaRPr/>
          </a:p>
          <a:p>
            <a:pPr marL="342900" marR="0" lvl="0" indent="-342900" algn="l" rtl="0">
              <a:lnSpc>
                <a:spcPct val="80000"/>
              </a:lnSpc>
              <a:spcBef>
                <a:spcPts val="720"/>
              </a:spcBef>
              <a:spcAft>
                <a:spcPts val="0"/>
              </a:spcAft>
              <a:buClr>
                <a:schemeClr val="dk1"/>
              </a:buClr>
              <a:buSzPts val="3600"/>
              <a:buFont typeface="Arial"/>
              <a:buChar char="•"/>
            </a:pPr>
            <a:r>
              <a:rPr lang="en-US" sz="3600" b="0" i="0" u="none">
                <a:solidFill>
                  <a:schemeClr val="dk1"/>
                </a:solidFill>
                <a:latin typeface="Calibri"/>
                <a:ea typeface="Calibri"/>
                <a:cs typeface="Calibri"/>
                <a:sym typeface="Calibri"/>
              </a:rPr>
              <a:t>Improves Attention</a:t>
            </a:r>
            <a:endParaRPr/>
          </a:p>
          <a:p>
            <a:pPr marL="342900" marR="0" lvl="0" indent="-342900" algn="l" rtl="0">
              <a:lnSpc>
                <a:spcPct val="80000"/>
              </a:lnSpc>
              <a:spcBef>
                <a:spcPts val="720"/>
              </a:spcBef>
              <a:spcAft>
                <a:spcPts val="0"/>
              </a:spcAft>
              <a:buClr>
                <a:schemeClr val="dk1"/>
              </a:buClr>
              <a:buSzPts val="3600"/>
              <a:buFont typeface="Arial"/>
              <a:buChar char="•"/>
            </a:pPr>
            <a:r>
              <a:rPr lang="en-US" sz="3600" b="0" i="0" u="none">
                <a:solidFill>
                  <a:schemeClr val="dk1"/>
                </a:solidFill>
                <a:latin typeface="Calibri"/>
                <a:ea typeface="Calibri"/>
                <a:cs typeface="Calibri"/>
                <a:sym typeface="Calibri"/>
              </a:rPr>
              <a:t>Decreases Restlessness</a:t>
            </a:r>
            <a:endParaRPr/>
          </a:p>
          <a:p>
            <a:pPr marL="342900" marR="0" lvl="0" indent="-342900" algn="l" rtl="0">
              <a:lnSpc>
                <a:spcPct val="80000"/>
              </a:lnSpc>
              <a:spcBef>
                <a:spcPts val="720"/>
              </a:spcBef>
              <a:spcAft>
                <a:spcPts val="0"/>
              </a:spcAft>
              <a:buClr>
                <a:schemeClr val="dk1"/>
              </a:buClr>
              <a:buSzPts val="3600"/>
              <a:buFont typeface="Arial"/>
              <a:buChar char="•"/>
            </a:pPr>
            <a:r>
              <a:rPr lang="en-US" sz="3600" b="0" i="0" u="none">
                <a:solidFill>
                  <a:schemeClr val="dk1"/>
                </a:solidFill>
                <a:latin typeface="Calibri"/>
                <a:ea typeface="Calibri"/>
                <a:cs typeface="Calibri"/>
                <a:sym typeface="Calibri"/>
              </a:rPr>
              <a:t>Improves Arousal - Lessens Fatigue</a:t>
            </a:r>
            <a:endParaRPr/>
          </a:p>
          <a:p>
            <a:pPr marL="342900" marR="0" lvl="0" indent="-342900" algn="l" rtl="0">
              <a:lnSpc>
                <a:spcPct val="80000"/>
              </a:lnSpc>
              <a:spcBef>
                <a:spcPts val="720"/>
              </a:spcBef>
              <a:spcAft>
                <a:spcPts val="0"/>
              </a:spcAft>
              <a:buClr>
                <a:schemeClr val="dk1"/>
              </a:buClr>
              <a:buSzPts val="3600"/>
              <a:buFont typeface="Arial"/>
              <a:buChar char="•"/>
            </a:pPr>
            <a:r>
              <a:rPr lang="en-US" sz="3600" b="0" i="0" u="none">
                <a:solidFill>
                  <a:schemeClr val="dk1"/>
                </a:solidFill>
                <a:latin typeface="Calibri"/>
                <a:ea typeface="Calibri"/>
                <a:cs typeface="Calibri"/>
                <a:sym typeface="Calibri"/>
              </a:rPr>
              <a:t>Improves Motivation</a:t>
            </a:r>
            <a:endParaRPr/>
          </a:p>
          <a:p>
            <a:pPr marL="342900" marR="0" lvl="0" indent="-342900" algn="l" rtl="0">
              <a:lnSpc>
                <a:spcPct val="8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a:p>
            <a:pPr marL="342900" marR="0" lvl="0" indent="-342900" algn="l" rtl="0">
              <a:lnSpc>
                <a:spcPct val="65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sp>
        <p:nvSpPr>
          <p:cNvPr id="771" name="Google Shape;771;p111"/>
          <p:cNvSpPr txBox="1"/>
          <p:nvPr/>
        </p:nvSpPr>
        <p:spPr>
          <a:xfrm>
            <a:off x="13593233" y="868362"/>
            <a:ext cx="245700" cy="36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772" name="Google Shape;772;p111"/>
          <p:cNvPicPr preferRelativeResize="0"/>
          <p:nvPr/>
        </p:nvPicPr>
        <p:blipFill rotWithShape="1">
          <a:blip r:embed="rId3">
            <a:alphaModFix/>
          </a:blip>
          <a:srcRect l="9723" r="7377"/>
          <a:stretch/>
        </p:blipFill>
        <p:spPr>
          <a:xfrm>
            <a:off x="7306426" y="1759625"/>
            <a:ext cx="4716374" cy="42672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112"/>
          <p:cNvSpPr txBox="1">
            <a:spLocks noGrp="1"/>
          </p:cNvSpPr>
          <p:nvPr>
            <p:ph type="ctrTitle"/>
          </p:nvPr>
        </p:nvSpPr>
        <p:spPr>
          <a:xfrm>
            <a:off x="-924775" y="621153"/>
            <a:ext cx="11402100" cy="11940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8640"/>
              <a:buFont typeface="Arial"/>
              <a:buNone/>
            </a:pPr>
            <a:r>
              <a:rPr lang="en-US">
                <a:latin typeface="Francois One"/>
                <a:ea typeface="Francois One"/>
                <a:cs typeface="Francois One"/>
                <a:sym typeface="Francois One"/>
              </a:rPr>
              <a:t>Exercise also improves</a:t>
            </a:r>
            <a:endParaRPr>
              <a:latin typeface="Francois One"/>
              <a:ea typeface="Francois One"/>
              <a:cs typeface="Francois One"/>
              <a:sym typeface="Francois One"/>
            </a:endParaRPr>
          </a:p>
        </p:txBody>
      </p:sp>
      <p:sp>
        <p:nvSpPr>
          <p:cNvPr id="778" name="Google Shape;778;p112"/>
          <p:cNvSpPr/>
          <p:nvPr/>
        </p:nvSpPr>
        <p:spPr>
          <a:xfrm>
            <a:off x="1495350" y="2097900"/>
            <a:ext cx="5994300" cy="3017700"/>
          </a:xfrm>
          <a:prstGeom prst="rect">
            <a:avLst/>
          </a:prstGeom>
          <a:noFill/>
          <a:ln>
            <a:noFill/>
          </a:ln>
        </p:spPr>
        <p:txBody>
          <a:bodyPr spcFirstLastPara="1" wrap="square" lIns="91425" tIns="45700" rIns="91425" bIns="45700" anchor="t" anchorCtr="0">
            <a:noAutofit/>
          </a:bodyPr>
          <a:lstStyle/>
          <a:p>
            <a:pPr marL="457200" marR="0" lvl="0" indent="-533400" algn="l" rtl="0">
              <a:lnSpc>
                <a:spcPct val="115000"/>
              </a:lnSpc>
              <a:spcBef>
                <a:spcPts val="0"/>
              </a:spcBef>
              <a:spcAft>
                <a:spcPts val="0"/>
              </a:spcAft>
              <a:buClr>
                <a:schemeClr val="dk1"/>
              </a:buClr>
              <a:buSzPts val="4800"/>
              <a:buChar char="●"/>
            </a:pPr>
            <a:r>
              <a:rPr lang="en-US" sz="4800">
                <a:solidFill>
                  <a:schemeClr val="dk1"/>
                </a:solidFill>
              </a:rPr>
              <a:t>Mood</a:t>
            </a:r>
            <a:endParaRPr sz="4800">
              <a:solidFill>
                <a:schemeClr val="dk1"/>
              </a:solidFill>
            </a:endParaRPr>
          </a:p>
          <a:p>
            <a:pPr marL="457200" marR="0" lvl="0" indent="-533400" algn="l" rtl="0">
              <a:lnSpc>
                <a:spcPct val="115000"/>
              </a:lnSpc>
              <a:spcBef>
                <a:spcPts val="0"/>
              </a:spcBef>
              <a:spcAft>
                <a:spcPts val="0"/>
              </a:spcAft>
              <a:buClr>
                <a:schemeClr val="dk1"/>
              </a:buClr>
              <a:buSzPts val="4800"/>
              <a:buChar char="●"/>
            </a:pPr>
            <a:r>
              <a:rPr lang="en-US" sz="4800">
                <a:solidFill>
                  <a:schemeClr val="dk1"/>
                </a:solidFill>
              </a:rPr>
              <a:t>Wakefulness</a:t>
            </a:r>
            <a:endParaRPr sz="4800">
              <a:solidFill>
                <a:schemeClr val="dk1"/>
              </a:solidFill>
            </a:endParaRPr>
          </a:p>
          <a:p>
            <a:pPr marL="457200" marR="0" lvl="0" indent="-533400" algn="l" rtl="0">
              <a:lnSpc>
                <a:spcPct val="115000"/>
              </a:lnSpc>
              <a:spcBef>
                <a:spcPts val="0"/>
              </a:spcBef>
              <a:spcAft>
                <a:spcPts val="0"/>
              </a:spcAft>
              <a:buClr>
                <a:schemeClr val="dk1"/>
              </a:buClr>
              <a:buSzPts val="4800"/>
              <a:buChar char="●"/>
            </a:pPr>
            <a:r>
              <a:rPr lang="en-US" sz="4800">
                <a:solidFill>
                  <a:schemeClr val="dk1"/>
                </a:solidFill>
              </a:rPr>
              <a:t>Focus</a:t>
            </a:r>
            <a:endParaRPr sz="4800">
              <a:solidFill>
                <a:schemeClr val="dk1"/>
              </a:solidFill>
            </a:endParaRPr>
          </a:p>
          <a:p>
            <a:pPr marL="457200" marR="0" lvl="0" indent="-533400" algn="l" rtl="0">
              <a:lnSpc>
                <a:spcPct val="115000"/>
              </a:lnSpc>
              <a:spcBef>
                <a:spcPts val="0"/>
              </a:spcBef>
              <a:spcAft>
                <a:spcPts val="0"/>
              </a:spcAft>
              <a:buClr>
                <a:schemeClr val="dk1"/>
              </a:buClr>
              <a:buSzPts val="4800"/>
              <a:buChar char="●"/>
            </a:pPr>
            <a:r>
              <a:rPr lang="en-US" sz="4800">
                <a:solidFill>
                  <a:schemeClr val="dk1"/>
                </a:solidFill>
              </a:rPr>
              <a:t>Motivation</a:t>
            </a:r>
            <a:endParaRPr sz="4800">
              <a:solidFill>
                <a:schemeClr val="dk1"/>
              </a:solidFill>
            </a:endParaRPr>
          </a:p>
          <a:p>
            <a:pPr marL="457200" marR="0" lvl="0" indent="-533400" algn="l" rtl="0">
              <a:lnSpc>
                <a:spcPct val="115000"/>
              </a:lnSpc>
              <a:spcBef>
                <a:spcPts val="0"/>
              </a:spcBef>
              <a:spcAft>
                <a:spcPts val="0"/>
              </a:spcAft>
              <a:buClr>
                <a:schemeClr val="dk1"/>
              </a:buClr>
              <a:buSzPts val="4800"/>
              <a:buChar char="●"/>
            </a:pPr>
            <a:r>
              <a:rPr lang="en-US" sz="4800">
                <a:solidFill>
                  <a:schemeClr val="dk1"/>
                </a:solidFill>
              </a:rPr>
              <a:t>Reaction Time</a:t>
            </a:r>
            <a:endParaRPr sz="4800">
              <a:solidFill>
                <a:schemeClr val="dk1"/>
              </a:solidFill>
            </a:endParaRPr>
          </a:p>
          <a:p>
            <a:pPr marL="457200" marR="0" lvl="0" indent="0" algn="l" rtl="0">
              <a:lnSpc>
                <a:spcPct val="115000"/>
              </a:lnSpc>
              <a:spcBef>
                <a:spcPts val="0"/>
              </a:spcBef>
              <a:spcAft>
                <a:spcPts val="0"/>
              </a:spcAft>
              <a:buNone/>
            </a:pPr>
            <a:endParaRPr sz="48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13"/>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Francois One"/>
                <a:ea typeface="Francois One"/>
                <a:cs typeface="Francois One"/>
                <a:sym typeface="Francois One"/>
              </a:rPr>
              <a:t>Sleep Hygiene </a:t>
            </a:r>
            <a:endParaRPr>
              <a:latin typeface="Francois One"/>
              <a:ea typeface="Francois One"/>
              <a:cs typeface="Francois One"/>
              <a:sym typeface="Francois One"/>
            </a:endParaRPr>
          </a:p>
        </p:txBody>
      </p:sp>
      <p:sp>
        <p:nvSpPr>
          <p:cNvPr id="784" name="Google Shape;784;p113"/>
          <p:cNvSpPr txBox="1">
            <a:spLocks noGrp="1"/>
          </p:cNvSpPr>
          <p:nvPr>
            <p:ph type="body" idx="1"/>
          </p:nvPr>
        </p:nvSpPr>
        <p:spPr>
          <a:xfrm>
            <a:off x="0" y="1600200"/>
            <a:ext cx="12192000" cy="4526100"/>
          </a:xfrm>
          <a:prstGeom prst="rect">
            <a:avLst/>
          </a:prstGeom>
          <a:solidFill>
            <a:srgbClr val="92D050"/>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Calibri"/>
                <a:ea typeface="Calibri"/>
                <a:cs typeface="Calibri"/>
                <a:sym typeface="Calibri"/>
              </a:rPr>
              <a:t>Well rested students show a 22% increased ability to be </a:t>
            </a:r>
            <a:r>
              <a:rPr lang="en-US" sz="3200" b="1" i="0" u="sng">
                <a:solidFill>
                  <a:schemeClr val="dk1"/>
                </a:solidFill>
              </a:rPr>
              <a:t>creative</a:t>
            </a:r>
            <a:r>
              <a:rPr lang="en-US" sz="3200" b="1" i="0" u="none">
                <a:solidFill>
                  <a:schemeClr val="dk1"/>
                </a:solidFill>
                <a:latin typeface="Calibri"/>
                <a:ea typeface="Calibri"/>
                <a:cs typeface="Calibri"/>
                <a:sym typeface="Calibri"/>
              </a:rPr>
              <a: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Calibri"/>
                <a:ea typeface="Calibri"/>
                <a:cs typeface="Calibri"/>
                <a:sym typeface="Calibri"/>
              </a:rPr>
              <a:t>Sleep is important in memory formation, organization, retention, and </a:t>
            </a:r>
            <a:r>
              <a:rPr lang="en-US" sz="3200" b="1" i="0" u="sng">
                <a:solidFill>
                  <a:schemeClr val="dk1"/>
                </a:solidFill>
                <a:latin typeface="Calibri"/>
                <a:ea typeface="Calibri"/>
                <a:cs typeface="Calibri"/>
                <a:sym typeface="Calibri"/>
              </a:rPr>
              <a:t>RETRIEVAL.</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Calibri"/>
                <a:ea typeface="Calibri"/>
                <a:cs typeface="Calibri"/>
                <a:sym typeface="Calibri"/>
              </a:rPr>
              <a:t> 8 hours is needed..1</a:t>
            </a:r>
            <a:r>
              <a:rPr lang="en-US" sz="3200" b="1" i="0" u="none" baseline="30000">
                <a:solidFill>
                  <a:schemeClr val="dk1"/>
                </a:solidFill>
                <a:latin typeface="Calibri"/>
                <a:ea typeface="Calibri"/>
                <a:cs typeface="Calibri"/>
                <a:sym typeface="Calibri"/>
              </a:rPr>
              <a:t>st</a:t>
            </a:r>
            <a:r>
              <a:rPr lang="en-US" sz="3200" b="1" i="0" u="none">
                <a:solidFill>
                  <a:schemeClr val="dk1"/>
                </a:solidFill>
                <a:latin typeface="Calibri"/>
                <a:ea typeface="Calibri"/>
                <a:cs typeface="Calibri"/>
                <a:sym typeface="Calibri"/>
              </a:rPr>
              <a:t> 6 hours the “OUTSIDE BRAIN”  IS AT WORK</a:t>
            </a:r>
            <a:endParaRPr/>
          </a:p>
          <a:p>
            <a:pPr marL="342900" marR="0" lvl="0" indent="-342900" algn="l" rtl="0">
              <a:lnSpc>
                <a:spcPct val="100000"/>
              </a:lnSpc>
              <a:spcBef>
                <a:spcPts val="640"/>
              </a:spcBef>
              <a:spcAft>
                <a:spcPts val="0"/>
              </a:spcAft>
              <a:buClr>
                <a:srgbClr val="FFFF00"/>
              </a:buClr>
              <a:buSzPts val="3200"/>
              <a:buFont typeface="Arial"/>
              <a:buChar char="•"/>
            </a:pPr>
            <a:r>
              <a:rPr lang="en-US" sz="3200" b="1" i="0" u="none">
                <a:solidFill>
                  <a:srgbClr val="FFFF00"/>
                </a:solidFill>
                <a:latin typeface="Calibri"/>
                <a:ea typeface="Calibri"/>
                <a:cs typeface="Calibri"/>
                <a:sym typeface="Calibri"/>
              </a:rPr>
              <a:t>LAST 2 HOURS THE INSIDE BRAIN IS AT WORK</a:t>
            </a:r>
            <a:endParaRPr/>
          </a:p>
          <a:p>
            <a:pPr marL="342900" marR="0" lvl="0" indent="0" algn="l" rtl="0">
              <a:lnSpc>
                <a:spcPct val="100000"/>
              </a:lnSpc>
              <a:spcBef>
                <a:spcPts val="640"/>
              </a:spcBef>
              <a:spcAft>
                <a:spcPts val="0"/>
              </a:spcAft>
              <a:buNone/>
            </a:pPr>
            <a:r>
              <a:rPr lang="en-US" sz="2400" b="1">
                <a:solidFill>
                  <a:schemeClr val="lt1"/>
                </a:solidFill>
                <a:latin typeface="Francois One"/>
                <a:ea typeface="Francois One"/>
                <a:cs typeface="Francois One"/>
                <a:sym typeface="Francois One"/>
              </a:rPr>
              <a:t/>
            </a:r>
            <a:br>
              <a:rPr lang="en-US" sz="2400" b="1">
                <a:solidFill>
                  <a:schemeClr val="lt1"/>
                </a:solidFill>
                <a:latin typeface="Francois One"/>
                <a:ea typeface="Francois One"/>
                <a:cs typeface="Francois One"/>
                <a:sym typeface="Francois One"/>
              </a:rPr>
            </a:br>
            <a:r>
              <a:rPr lang="en-US" sz="4800" b="1" i="0" u="none">
                <a:solidFill>
                  <a:schemeClr val="lt1"/>
                </a:solidFill>
                <a:latin typeface="Francois One"/>
                <a:ea typeface="Francois One"/>
                <a:cs typeface="Francois One"/>
                <a:sym typeface="Francois One"/>
              </a:rPr>
              <a:t>THERE IS NO SHORTCUT!</a:t>
            </a:r>
            <a:endParaRPr sz="4800">
              <a:latin typeface="Francois One"/>
              <a:ea typeface="Francois One"/>
              <a:cs typeface="Francois One"/>
              <a:sym typeface="Francois One"/>
            </a:endParaRPr>
          </a:p>
          <a:p>
            <a:pPr marL="342900" marR="0" lvl="0" indent="-139700" algn="l" rtl="0">
              <a:spcBef>
                <a:spcPts val="640"/>
              </a:spcBef>
              <a:spcAft>
                <a:spcPts val="0"/>
              </a:spcAft>
              <a:buClr>
                <a:schemeClr val="dk1"/>
              </a:buClr>
              <a:buSzPts val="3200"/>
              <a:buFont typeface="Arial"/>
              <a:buNone/>
            </a:pPr>
            <a:endParaRPr sz="3200" b="1" i="0" u="none">
              <a:solidFill>
                <a:schemeClr val="lt1"/>
              </a:solidFill>
              <a:latin typeface="Calibri"/>
              <a:ea typeface="Calibri"/>
              <a:cs typeface="Calibri"/>
              <a:sym typeface="Calibri"/>
            </a:endParaRPr>
          </a:p>
        </p:txBody>
      </p:sp>
      <p:pic>
        <p:nvPicPr>
          <p:cNvPr id="785" name="Google Shape;785;p113" descr="C:\Documents and Settings\pzientarski.SD203\Local Settings\Temporary Internet Files\Content.IE5\NAYIZY0U\MPj04427040000[1].jpg"/>
          <p:cNvPicPr preferRelativeResize="0"/>
          <p:nvPr/>
        </p:nvPicPr>
        <p:blipFill rotWithShape="1">
          <a:blip r:embed="rId3">
            <a:alphaModFix/>
          </a:blip>
          <a:srcRect/>
          <a:stretch/>
        </p:blipFill>
        <p:spPr>
          <a:xfrm>
            <a:off x="8217046" y="4721550"/>
            <a:ext cx="3211351" cy="2136450"/>
          </a:xfrm>
          <a:prstGeom prst="rect">
            <a:avLst/>
          </a:prstGeom>
          <a:noFill/>
          <a:ln>
            <a:noFill/>
          </a:ln>
        </p:spPr>
      </p:pic>
      <p:pic>
        <p:nvPicPr>
          <p:cNvPr id="786" name="Google Shape;786;p113" descr="C:\Documents and Settings\pzientarski.SD203\Local Settings\Temporary Internet Files\Content.IE5\W1CZCM46\MCj04257920000[1].wmf"/>
          <p:cNvPicPr preferRelativeResize="0"/>
          <p:nvPr/>
        </p:nvPicPr>
        <p:blipFill rotWithShape="1">
          <a:blip r:embed="rId4">
            <a:alphaModFix/>
          </a:blip>
          <a:srcRect/>
          <a:stretch/>
        </p:blipFill>
        <p:spPr>
          <a:xfrm>
            <a:off x="9245600" y="0"/>
            <a:ext cx="1870076" cy="1644649"/>
          </a:xfrm>
          <a:prstGeom prst="rect">
            <a:avLst/>
          </a:prstGeom>
          <a:noFill/>
          <a:ln>
            <a:noFill/>
          </a:ln>
        </p:spPr>
      </p:pic>
      <p:sp>
        <p:nvSpPr>
          <p:cNvPr id="787" name="Google Shape;787;p113"/>
          <p:cNvSpPr txBox="1"/>
          <p:nvPr/>
        </p:nvSpPr>
        <p:spPr>
          <a:xfrm>
            <a:off x="3048000" y="6324600"/>
            <a:ext cx="4544400" cy="36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2400" i="0" u="none">
                <a:solidFill>
                  <a:schemeClr val="dk1"/>
                </a:solidFill>
                <a:latin typeface="Calibri"/>
                <a:ea typeface="Calibri"/>
                <a:cs typeface="Calibri"/>
                <a:sym typeface="Calibri"/>
              </a:rPr>
              <a:t>Dr. John Medina   “Brain Rules”</a:t>
            </a:r>
            <a:endParaRPr sz="240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85"/>
          <p:cNvSpPr txBox="1">
            <a:spLocks noGrp="1"/>
          </p:cNvSpPr>
          <p:nvPr>
            <p:ph type="title"/>
          </p:nvPr>
        </p:nvSpPr>
        <p:spPr>
          <a:xfrm>
            <a:off x="838200" y="4744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7200">
                <a:latin typeface="Francois One"/>
                <a:ea typeface="Francois One"/>
                <a:cs typeface="Francois One"/>
                <a:sym typeface="Francois One"/>
              </a:rPr>
              <a:t>The Brain &amp; Exercise</a:t>
            </a:r>
            <a:endParaRPr sz="7200">
              <a:latin typeface="Francois One"/>
              <a:ea typeface="Francois One"/>
              <a:cs typeface="Francois One"/>
              <a:sym typeface="Francois One"/>
            </a:endParaRPr>
          </a:p>
        </p:txBody>
      </p:sp>
      <p:sp>
        <p:nvSpPr>
          <p:cNvPr id="559" name="Google Shape;559;p85"/>
          <p:cNvSpPr txBox="1"/>
          <p:nvPr/>
        </p:nvSpPr>
        <p:spPr>
          <a:xfrm>
            <a:off x="553500" y="1854550"/>
            <a:ext cx="11071200" cy="475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i="1"/>
              <a:t>“We don’t stop playing because we grow old, we grow old because we stop playing.”</a:t>
            </a:r>
            <a:endParaRPr sz="3600" i="1"/>
          </a:p>
          <a:p>
            <a:pPr marL="0" lvl="0" indent="0" algn="l" rtl="0">
              <a:spcBef>
                <a:spcPts val="0"/>
              </a:spcBef>
              <a:spcAft>
                <a:spcPts val="0"/>
              </a:spcAft>
              <a:buNone/>
            </a:pPr>
            <a:r>
              <a:rPr lang="en-US" sz="3600" i="1"/>
              <a:t>                -Ben Franklin</a:t>
            </a:r>
            <a:endParaRPr sz="3600" i="1"/>
          </a:p>
          <a:p>
            <a:pPr marL="0" lvl="0" indent="0" algn="l" rtl="0">
              <a:spcBef>
                <a:spcPts val="0"/>
              </a:spcBef>
              <a:spcAft>
                <a:spcPts val="0"/>
              </a:spcAft>
              <a:buNone/>
            </a:pPr>
            <a:r>
              <a:rPr lang="en-US" sz="3600" i="1"/>
              <a:t/>
            </a:r>
            <a:br>
              <a:rPr lang="en-US" sz="3600" i="1"/>
            </a:br>
            <a:r>
              <a:rPr lang="en-US" sz="3600" i="1"/>
              <a:t/>
            </a:r>
            <a:br>
              <a:rPr lang="en-US" sz="3600" i="1"/>
            </a:br>
            <a:r>
              <a:rPr lang="en-US" sz="3600" i="1"/>
              <a:t>“If the body be feeble, the mind will not be strong.”</a:t>
            </a:r>
            <a:endParaRPr sz="3600" i="1"/>
          </a:p>
          <a:p>
            <a:pPr marL="0" lvl="0" indent="0" algn="l" rtl="0">
              <a:spcBef>
                <a:spcPts val="0"/>
              </a:spcBef>
              <a:spcAft>
                <a:spcPts val="0"/>
              </a:spcAft>
              <a:buNone/>
            </a:pPr>
            <a:r>
              <a:rPr lang="en-US" sz="3600" i="1"/>
              <a:t>                -Thomas Jefferson</a:t>
            </a:r>
            <a:endParaRPr sz="3600" i="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pic>
        <p:nvPicPr>
          <p:cNvPr id="792" name="Google Shape;792;p114" descr="What's the most transformative thing that you can do for your brain today? Exercise! says neuroscientist Wendy Suzuki. Get inspired to go to the gym as Suzuki discusses the science of how working out boosts your mood and memory -- and protects your brain against neurodegenerative diseases like Alzheimer's.&#10;&#10;Check out more TED Talks: http://www.ted.com&#10;&#10;The TED Talks channel features the best talks and performances from the TED Conference, where the world's leading thinkers and doers give the talk of their lives in 18 minutes (or less). Look for talks on Technology, Entertainment and Design -- plus science, business, global issues, the arts and more.&#10;&#10;Follow TED on Twitter: http://www.twitter.com/TEDTalks&#10;Like TED on Facebook: https://www.facebook.com/TED&#10;&#10;Subscribe to our channel: https://www.youtube.com/TED" title="The brain-changing benefits of exercise | Wendy Suzuki">
            <a:hlinkClick r:id="rId3"/>
          </p:cNvPr>
          <p:cNvPicPr preferRelativeResize="0"/>
          <p:nvPr/>
        </p:nvPicPr>
        <p:blipFill>
          <a:blip r:embed="rId4">
            <a:alphaModFix/>
          </a:blip>
          <a:stretch>
            <a:fillRect/>
          </a:stretch>
        </p:blipFill>
        <p:spPr>
          <a:xfrm>
            <a:off x="1823913" y="224938"/>
            <a:ext cx="8544175" cy="6408125"/>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115"/>
          <p:cNvSpPr txBox="1">
            <a:spLocks noGrp="1"/>
          </p:cNvSpPr>
          <p:nvPr>
            <p:ph type="title"/>
          </p:nvPr>
        </p:nvSpPr>
        <p:spPr>
          <a:xfrm>
            <a:off x="1154025" y="-522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Extra Resource</a:t>
            </a:r>
            <a:endParaRPr/>
          </a:p>
        </p:txBody>
      </p:sp>
      <p:pic>
        <p:nvPicPr>
          <p:cNvPr id="798" name="Google Shape;798;p115" descr="Idea + Facts:&#10;What I've Learned -  WHY Exercise is so Underrated (Brain Power &amp; Movement Link)&#10;https://www.youtube.com/watch?v=DsVzKCk066g&#10;&#10;Studies has shown that there is a very powerful connection between the brain and movement. A big brain is needed to facilitate complex movements, and executing such movements and getting your heart rate up enhances your brain power.  &#10;Exercise has been shown to help people better deal with stress and anxiety, improved mood, focus and motivation. &#10;&#10;A 2007 study has shown that exercise also primes the brain to learn faster. Subjects who did high intensity training beforehand were able to learn vocabulary 20% faster than those who remained sedentary. &#10; &#10;This phenomenon is due to a protein called Brain Derived Neurotrophic Factor or BDNF for short. BDNF helps to support the survival of existing neurons, and encourage the growth and differentiation of new neurons and synapses.&#10;&#10;If you want to be financially independent, learn new skills faster, be charismatic and likable, obtain life changing habits, learn how to read faster, become confident, inspire people - then subscribe and join us for weekly YouTube training videos.&#10;&#10;SUBMIT YOUR NEXT VIDEO IDEA/REQUEST&#10;1. Improvement related&#10;2. Keep it brief.&#10;3. Include your name and channel URL in the &quot;message&quot; field.&#10;&#10;Music: http://www.bensound.com&#10;&#10;&#10;SUBSCRIBE!&#10;http://www.youtube.com/channel/UCugmVpDxOg-nmyLDdHcu04A?sub_confirmation=1&#10;&#10;New videos twice a week." title="EXERCISE AND THE BRAIN - SPARK BY JOHN RATEY ANIMATED BOOK SUMMARY">
            <a:hlinkClick r:id="rId3"/>
          </p:cNvPr>
          <p:cNvPicPr preferRelativeResize="0"/>
          <p:nvPr/>
        </p:nvPicPr>
        <p:blipFill>
          <a:blip r:embed="rId4">
            <a:alphaModFix/>
          </a:blip>
          <a:stretch>
            <a:fillRect/>
          </a:stretch>
        </p:blipFill>
        <p:spPr>
          <a:xfrm>
            <a:off x="2385000" y="1071750"/>
            <a:ext cx="7422000" cy="556652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86"/>
          <p:cNvSpPr txBox="1">
            <a:spLocks noGrp="1"/>
          </p:cNvSpPr>
          <p:nvPr>
            <p:ph type="title"/>
          </p:nvPr>
        </p:nvSpPr>
        <p:spPr>
          <a:xfrm>
            <a:off x="838200" y="137900"/>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Francois One"/>
                <a:ea typeface="Francois One"/>
                <a:cs typeface="Francois One"/>
                <a:sym typeface="Francois One"/>
              </a:rPr>
              <a:t>Jigsaw Activity</a:t>
            </a:r>
            <a:endParaRPr>
              <a:latin typeface="Francois One"/>
              <a:ea typeface="Francois One"/>
              <a:cs typeface="Francois One"/>
              <a:sym typeface="Francois One"/>
            </a:endParaRPr>
          </a:p>
        </p:txBody>
      </p:sp>
      <p:sp>
        <p:nvSpPr>
          <p:cNvPr id="565" name="Google Shape;565;p86"/>
          <p:cNvSpPr txBox="1"/>
          <p:nvPr/>
        </p:nvSpPr>
        <p:spPr>
          <a:xfrm>
            <a:off x="616800" y="1223150"/>
            <a:ext cx="11060700" cy="454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000" u="sng" dirty="0">
                <a:latin typeface="Francois One"/>
                <a:ea typeface="Francois One"/>
                <a:cs typeface="Francois One"/>
                <a:sym typeface="Francois One"/>
              </a:rPr>
              <a:t>Directions: </a:t>
            </a:r>
            <a:endParaRPr sz="3000" u="sng" dirty="0">
              <a:latin typeface="Francois One"/>
              <a:ea typeface="Francois One"/>
              <a:cs typeface="Francois One"/>
              <a:sym typeface="Francois One"/>
            </a:endParaRPr>
          </a:p>
          <a:p>
            <a:pPr marL="457200" lvl="0" indent="-419100" algn="l" rtl="0">
              <a:lnSpc>
                <a:spcPct val="115000"/>
              </a:lnSpc>
              <a:spcBef>
                <a:spcPts val="0"/>
              </a:spcBef>
              <a:spcAft>
                <a:spcPts val="0"/>
              </a:spcAft>
              <a:buSzPts val="3000"/>
              <a:buAutoNum type="arabicPeriod"/>
            </a:pPr>
            <a:r>
              <a:rPr lang="en-US" sz="3000" dirty="0"/>
              <a:t>You will be in groups of </a:t>
            </a:r>
            <a:r>
              <a:rPr lang="en-US" sz="3000" dirty="0" smtClean="0"/>
              <a:t>4.  </a:t>
            </a:r>
            <a:endParaRPr sz="3000" dirty="0"/>
          </a:p>
          <a:p>
            <a:pPr marL="457200" lvl="0" indent="-419100" algn="l" rtl="0">
              <a:lnSpc>
                <a:spcPct val="115000"/>
              </a:lnSpc>
              <a:spcBef>
                <a:spcPts val="0"/>
              </a:spcBef>
              <a:spcAft>
                <a:spcPts val="0"/>
              </a:spcAft>
              <a:buSzPts val="3000"/>
              <a:buAutoNum type="arabicPeriod"/>
            </a:pPr>
            <a:r>
              <a:rPr lang="en-US" sz="3000" dirty="0"/>
              <a:t>Decide on who is going to read which article (#</a:t>
            </a:r>
            <a:r>
              <a:rPr lang="en-US" sz="3000" dirty="0" smtClean="0"/>
              <a:t>1-4). </a:t>
            </a:r>
            <a:endParaRPr sz="3000" dirty="0"/>
          </a:p>
          <a:p>
            <a:pPr marL="457200" lvl="0" indent="-419100" algn="l" rtl="0">
              <a:lnSpc>
                <a:spcPct val="115000"/>
              </a:lnSpc>
              <a:spcBef>
                <a:spcPts val="0"/>
              </a:spcBef>
              <a:spcAft>
                <a:spcPts val="0"/>
              </a:spcAft>
              <a:buSzPts val="3000"/>
              <a:buAutoNum type="arabicPeriod"/>
            </a:pPr>
            <a:r>
              <a:rPr lang="en-US" sz="3000" dirty="0"/>
              <a:t>Read your article (This should take less than 5 </a:t>
            </a:r>
            <a:r>
              <a:rPr lang="en-US" sz="3000" dirty="0" err="1"/>
              <a:t>mins</a:t>
            </a:r>
            <a:r>
              <a:rPr lang="en-US" sz="3000" dirty="0"/>
              <a:t>)</a:t>
            </a:r>
            <a:endParaRPr sz="3000" dirty="0"/>
          </a:p>
          <a:p>
            <a:pPr marL="457200" lvl="0" indent="-419100" algn="l" rtl="0">
              <a:lnSpc>
                <a:spcPct val="115000"/>
              </a:lnSpc>
              <a:spcBef>
                <a:spcPts val="0"/>
              </a:spcBef>
              <a:spcAft>
                <a:spcPts val="0"/>
              </a:spcAft>
              <a:buSzPts val="3000"/>
              <a:buAutoNum type="arabicPeriod"/>
            </a:pPr>
            <a:r>
              <a:rPr lang="en-US" sz="3000" dirty="0"/>
              <a:t>Then, all people reading article 1 will get together to discuss the key findings.  All people reading article 2, article 3, etc...will do the same thing with their articles (5 </a:t>
            </a:r>
            <a:r>
              <a:rPr lang="en-US" sz="3000" dirty="0" err="1"/>
              <a:t>mins</a:t>
            </a:r>
            <a:r>
              <a:rPr lang="en-US" sz="3000" dirty="0"/>
              <a:t>)</a:t>
            </a:r>
            <a:endParaRPr sz="3000" dirty="0"/>
          </a:p>
          <a:p>
            <a:pPr marL="457200" lvl="0" indent="-419100" algn="l" rtl="0">
              <a:lnSpc>
                <a:spcPct val="115000"/>
              </a:lnSpc>
              <a:spcBef>
                <a:spcPts val="0"/>
              </a:spcBef>
              <a:spcAft>
                <a:spcPts val="0"/>
              </a:spcAft>
              <a:buSzPts val="3000"/>
              <a:buAutoNum type="arabicPeriod"/>
            </a:pPr>
            <a:r>
              <a:rPr lang="en-US" sz="3000" dirty="0"/>
              <a:t>Then...you will return to your original group and take 1 min each to teach them the key takeaways to your article...however… you will....</a:t>
            </a:r>
            <a:endParaRPr sz="3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Google Shape;570;p87"/>
          <p:cNvPicPr preferRelativeResize="0"/>
          <p:nvPr/>
        </p:nvPicPr>
        <p:blipFill rotWithShape="1">
          <a:blip r:embed="rId3">
            <a:alphaModFix/>
          </a:blip>
          <a:srcRect b="9600"/>
          <a:stretch/>
        </p:blipFill>
        <p:spPr>
          <a:xfrm>
            <a:off x="7055083" y="1757833"/>
            <a:ext cx="5534166" cy="4849267"/>
          </a:xfrm>
          <a:prstGeom prst="rect">
            <a:avLst/>
          </a:prstGeom>
          <a:noFill/>
          <a:ln>
            <a:noFill/>
          </a:ln>
        </p:spPr>
      </p:pic>
      <p:sp>
        <p:nvSpPr>
          <p:cNvPr id="571" name="Google Shape;571;p87"/>
          <p:cNvSpPr txBox="1">
            <a:spLocks noGrp="1"/>
          </p:cNvSpPr>
          <p:nvPr>
            <p:ph type="title"/>
          </p:nvPr>
        </p:nvSpPr>
        <p:spPr>
          <a:xfrm>
            <a:off x="290150" y="837850"/>
            <a:ext cx="6850200" cy="40863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Clr>
                <a:schemeClr val="dk1"/>
              </a:buClr>
              <a:buSzPts val="1500"/>
              <a:buFont typeface="Arial"/>
              <a:buNone/>
            </a:pPr>
            <a:r>
              <a:rPr lang="en-US" u="sng">
                <a:latin typeface="Francois One"/>
                <a:ea typeface="Francois One"/>
                <a:cs typeface="Francois One"/>
                <a:sym typeface="Francois One"/>
              </a:rPr>
              <a:t>Walk &amp; Talk</a:t>
            </a:r>
            <a:endParaRPr u="sng">
              <a:latin typeface="Francois One"/>
              <a:ea typeface="Francois One"/>
              <a:cs typeface="Francois One"/>
              <a:sym typeface="Francois One"/>
            </a:endParaRPr>
          </a:p>
          <a:p>
            <a:pPr marL="0" lvl="0" indent="0" algn="l" rtl="0">
              <a:spcBef>
                <a:spcPts val="0"/>
              </a:spcBef>
              <a:spcAft>
                <a:spcPts val="0"/>
              </a:spcAft>
              <a:buClr>
                <a:schemeClr val="dk1"/>
              </a:buClr>
              <a:buSzPts val="1500"/>
              <a:buFont typeface="Arial"/>
              <a:buNone/>
            </a:pPr>
            <a:endParaRPr>
              <a:latin typeface="Oswald"/>
              <a:ea typeface="Oswald"/>
              <a:cs typeface="Oswald"/>
              <a:sym typeface="Oswald"/>
            </a:endParaRPr>
          </a:p>
          <a:p>
            <a:pPr marL="0" lvl="0" indent="0" algn="ctr" rtl="0">
              <a:spcBef>
                <a:spcPts val="0"/>
              </a:spcBef>
              <a:spcAft>
                <a:spcPts val="0"/>
              </a:spcAft>
              <a:buClr>
                <a:schemeClr val="dk1"/>
              </a:buClr>
              <a:buSzPts val="1500"/>
              <a:buFont typeface="Arial"/>
              <a:buNone/>
            </a:pPr>
            <a:r>
              <a:rPr lang="en-US">
                <a:latin typeface="Oswald"/>
                <a:ea typeface="Oswald"/>
                <a:cs typeface="Oswald"/>
                <a:sym typeface="Oswald"/>
              </a:rPr>
              <a:t>Each of you will have ONE minute to summarize the key takeaways from your article and share it with the rest of your group.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9"/>
          <p:cNvSpPr/>
          <p:nvPr/>
        </p:nvSpPr>
        <p:spPr>
          <a:xfrm>
            <a:off x="203200" y="-201612"/>
            <a:ext cx="11988900" cy="2786100"/>
          </a:xfrm>
          <a:prstGeom prst="rect">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8F8F8"/>
              </a:buClr>
              <a:buSzPts val="5400"/>
              <a:buFont typeface="Arial"/>
              <a:buNone/>
            </a:pPr>
            <a:r>
              <a:rPr lang="en-US" sz="5400" b="1" i="0" u="none" strike="noStrike" cap="none">
                <a:solidFill>
                  <a:srgbClr val="F8F8F8"/>
                </a:solidFill>
                <a:latin typeface="Arial"/>
                <a:ea typeface="Arial"/>
                <a:cs typeface="Arial"/>
                <a:sym typeface="Arial"/>
              </a:rPr>
              <a:t>Total Body </a:t>
            </a:r>
            <a:endParaRPr/>
          </a:p>
          <a:p>
            <a:pPr marL="0" marR="0" lvl="0" indent="0" algn="ctr" rtl="0">
              <a:lnSpc>
                <a:spcPct val="100000"/>
              </a:lnSpc>
              <a:spcBef>
                <a:spcPts val="0"/>
              </a:spcBef>
              <a:spcAft>
                <a:spcPts val="0"/>
              </a:spcAft>
              <a:buClr>
                <a:srgbClr val="F8F8F8"/>
              </a:buClr>
              <a:buSzPts val="5400"/>
              <a:buFont typeface="Arial"/>
              <a:buNone/>
            </a:pPr>
            <a:r>
              <a:rPr lang="en-US" sz="5400" b="1" i="0" u="none" strike="noStrike" cap="none">
                <a:solidFill>
                  <a:srgbClr val="F8F8F8"/>
                </a:solidFill>
                <a:latin typeface="Arial"/>
                <a:ea typeface="Arial"/>
                <a:cs typeface="Arial"/>
                <a:sym typeface="Arial"/>
              </a:rPr>
              <a:t>Rock, Paper, Scissors!</a:t>
            </a:r>
            <a:endParaRPr/>
          </a:p>
          <a:p>
            <a:pPr marL="0" marR="0" lvl="0" indent="0" algn="ctr" rtl="0">
              <a:lnSpc>
                <a:spcPct val="100000"/>
              </a:lnSpc>
              <a:spcBef>
                <a:spcPts val="0"/>
              </a:spcBef>
              <a:spcAft>
                <a:spcPts val="0"/>
              </a:spcAft>
              <a:buClr>
                <a:schemeClr val="dk1"/>
              </a:buClr>
              <a:buSzPts val="5400"/>
              <a:buFont typeface="Arial"/>
              <a:buNone/>
            </a:pPr>
            <a:endParaRPr sz="5400" b="1" i="0" u="none" strike="noStrike" cap="none">
              <a:solidFill>
                <a:srgbClr val="F8F8F8"/>
              </a:solidFill>
              <a:latin typeface="Arial"/>
              <a:ea typeface="Arial"/>
              <a:cs typeface="Arial"/>
              <a:sym typeface="Arial"/>
            </a:endParaRPr>
          </a:p>
        </p:txBody>
      </p:sp>
      <p:pic>
        <p:nvPicPr>
          <p:cNvPr id="584" name="Google Shape;584;p89" descr="C:\Documents and Settings\pzientarski.SD203\Local Settings\Temporary Internet Files\Content.IE5\726R4TLR\MP900438552[1].jpg"/>
          <p:cNvPicPr preferRelativeResize="0"/>
          <p:nvPr/>
        </p:nvPicPr>
        <p:blipFill rotWithShape="1">
          <a:blip r:embed="rId3">
            <a:alphaModFix/>
          </a:blip>
          <a:srcRect/>
          <a:stretch/>
        </p:blipFill>
        <p:spPr>
          <a:xfrm>
            <a:off x="29633" y="3200400"/>
            <a:ext cx="5964767" cy="3598861"/>
          </a:xfrm>
          <a:prstGeom prst="rect">
            <a:avLst/>
          </a:prstGeom>
          <a:noFill/>
          <a:ln>
            <a:noFill/>
          </a:ln>
        </p:spPr>
      </p:pic>
      <p:pic>
        <p:nvPicPr>
          <p:cNvPr id="585" name="Google Shape;585;p89"/>
          <p:cNvPicPr preferRelativeResize="0"/>
          <p:nvPr/>
        </p:nvPicPr>
        <p:blipFill rotWithShape="1">
          <a:blip r:embed="rId4">
            <a:alphaModFix/>
          </a:blip>
          <a:srcRect/>
          <a:stretch/>
        </p:blipFill>
        <p:spPr>
          <a:xfrm>
            <a:off x="6365450" y="2667000"/>
            <a:ext cx="2015275" cy="2015275"/>
          </a:xfrm>
          <a:prstGeom prst="rect">
            <a:avLst/>
          </a:prstGeom>
          <a:noFill/>
          <a:ln>
            <a:noFill/>
          </a:ln>
        </p:spPr>
      </p:pic>
      <p:pic>
        <p:nvPicPr>
          <p:cNvPr id="586" name="Google Shape;586;p89"/>
          <p:cNvPicPr preferRelativeResize="0"/>
          <p:nvPr/>
        </p:nvPicPr>
        <p:blipFill rotWithShape="1">
          <a:blip r:embed="rId5">
            <a:alphaModFix/>
          </a:blip>
          <a:srcRect/>
          <a:stretch/>
        </p:blipFill>
        <p:spPr>
          <a:xfrm>
            <a:off x="9855200" y="2790825"/>
            <a:ext cx="1484276" cy="2226425"/>
          </a:xfrm>
          <a:prstGeom prst="rect">
            <a:avLst/>
          </a:prstGeom>
          <a:noFill/>
          <a:ln>
            <a:noFill/>
          </a:ln>
        </p:spPr>
      </p:pic>
      <p:pic>
        <p:nvPicPr>
          <p:cNvPr id="587" name="Google Shape;587;p89"/>
          <p:cNvPicPr preferRelativeResize="0"/>
          <p:nvPr/>
        </p:nvPicPr>
        <p:blipFill rotWithShape="1">
          <a:blip r:embed="rId6">
            <a:alphaModFix/>
          </a:blip>
          <a:srcRect/>
          <a:stretch/>
        </p:blipFill>
        <p:spPr>
          <a:xfrm>
            <a:off x="7808374" y="4682275"/>
            <a:ext cx="1869525" cy="1794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88"/>
          <p:cNvSpPr txBox="1">
            <a:spLocks noGrp="1"/>
          </p:cNvSpPr>
          <p:nvPr>
            <p:ph type="title"/>
          </p:nvPr>
        </p:nvSpPr>
        <p:spPr>
          <a:xfrm>
            <a:off x="406400" y="4724400"/>
            <a:ext cx="11533500" cy="5667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SzPts val="6000"/>
              <a:buFont typeface="Calibri"/>
              <a:buNone/>
            </a:pPr>
            <a:r>
              <a:rPr lang="en-US" sz="6000" b="1" i="0" u="none" strike="noStrike" cap="none">
                <a:solidFill>
                  <a:schemeClr val="dk1"/>
                </a:solidFill>
                <a:latin typeface="Calibri"/>
                <a:ea typeface="Calibri"/>
                <a:cs typeface="Calibri"/>
                <a:sym typeface="Calibri"/>
              </a:rPr>
              <a:t>Rock, Paper, Scissors </a:t>
            </a:r>
            <a:endParaRPr/>
          </a:p>
        </p:txBody>
      </p:sp>
      <p:pic>
        <p:nvPicPr>
          <p:cNvPr id="577" name="Google Shape;577;p88" descr="C:\Documents and Settings\pzientarski.SD203\Local Settings\Temporary Internet Files\Content.IE5\2974TFKN\MP900430969[1].jpg"/>
          <p:cNvPicPr preferRelativeResize="0">
            <a:picLocks noGrp="1"/>
          </p:cNvPicPr>
          <p:nvPr>
            <p:ph type="body" idx="1"/>
          </p:nvPr>
        </p:nvPicPr>
        <p:blipFill rotWithShape="1">
          <a:blip r:embed="rId3">
            <a:alphaModFix/>
          </a:blip>
          <a:srcRect l="6240" r="6240"/>
          <a:stretch/>
        </p:blipFill>
        <p:spPr>
          <a:xfrm>
            <a:off x="0" y="0"/>
            <a:ext cx="12192000" cy="4191000"/>
          </a:xfrm>
          <a:prstGeom prst="rect">
            <a:avLst/>
          </a:prstGeom>
          <a:noFill/>
          <a:ln>
            <a:noFill/>
          </a:ln>
        </p:spPr>
      </p:pic>
      <p:sp>
        <p:nvSpPr>
          <p:cNvPr id="578" name="Google Shape;578;p88"/>
          <p:cNvSpPr txBox="1">
            <a:spLocks noGrp="1"/>
          </p:cNvSpPr>
          <p:nvPr>
            <p:ph type="body" idx="1"/>
          </p:nvPr>
        </p:nvSpPr>
        <p:spPr>
          <a:xfrm>
            <a:off x="0" y="5943600"/>
            <a:ext cx="12192000" cy="914400"/>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SzPts val="5400"/>
              <a:buFont typeface="Arial"/>
              <a:buNone/>
            </a:pPr>
            <a:r>
              <a:rPr lang="en-US" sz="5400" b="1" i="0" u="none" strike="noStrike" cap="none">
                <a:solidFill>
                  <a:schemeClr val="dk1"/>
                </a:solidFill>
                <a:latin typeface="Calibri"/>
                <a:ea typeface="Calibri"/>
                <a:cs typeface="Calibri"/>
                <a:sym typeface="Calibri"/>
              </a:rPr>
              <a:t>1</a:t>
            </a:r>
            <a:r>
              <a:rPr lang="en-US" sz="5400" b="1" i="0" u="none" strike="noStrike" cap="none" baseline="30000">
                <a:solidFill>
                  <a:schemeClr val="dk1"/>
                </a:solidFill>
                <a:latin typeface="Calibri"/>
                <a:ea typeface="Calibri"/>
                <a:cs typeface="Calibri"/>
                <a:sym typeface="Calibri"/>
              </a:rPr>
              <a:t>st </a:t>
            </a:r>
            <a:r>
              <a:rPr lang="en-US" sz="5400" b="1" i="0" u="none" strike="noStrike" cap="none">
                <a:solidFill>
                  <a:schemeClr val="dk1"/>
                </a:solidFill>
                <a:latin typeface="Calibri"/>
                <a:ea typeface="Calibri"/>
                <a:cs typeface="Calibri"/>
                <a:sym typeface="Calibri"/>
              </a:rPr>
              <a:t> time </a:t>
            </a:r>
            <a:r>
              <a:rPr lang="en-US" sz="5400" b="1" i="0" u="sng" strike="noStrike" cap="none">
                <a:solidFill>
                  <a:srgbClr val="FF0000"/>
                </a:solidFill>
                <a:latin typeface="Calibri"/>
                <a:ea typeface="Calibri"/>
                <a:cs typeface="Calibri"/>
                <a:sym typeface="Calibri"/>
              </a:rPr>
              <a:t>beat</a:t>
            </a:r>
            <a:r>
              <a:rPr lang="en-US" sz="5400" b="1" i="0" u="none" strike="noStrike" cap="none">
                <a:solidFill>
                  <a:srgbClr val="FFFF00"/>
                </a:solidFill>
                <a:latin typeface="Calibri"/>
                <a:ea typeface="Calibri"/>
                <a:cs typeface="Calibri"/>
                <a:sym typeface="Calibri"/>
              </a:rPr>
              <a:t> </a:t>
            </a:r>
            <a:r>
              <a:rPr lang="en-US" sz="5400" b="1" i="0" u="none" strike="noStrike" cap="none">
                <a:solidFill>
                  <a:schemeClr val="dk1"/>
                </a:solidFill>
                <a:latin typeface="Calibri"/>
                <a:ea typeface="Calibri"/>
                <a:cs typeface="Calibri"/>
                <a:sym typeface="Calibri"/>
              </a:rPr>
              <a:t>your opponent</a:t>
            </a:r>
            <a:endParaRPr/>
          </a:p>
          <a:p>
            <a:pPr marL="0" marR="0" lvl="0" indent="0" algn="l" rtl="0">
              <a:spcBef>
                <a:spcPts val="1080"/>
              </a:spcBef>
              <a:spcAft>
                <a:spcPts val="0"/>
              </a:spcAft>
              <a:buClr>
                <a:schemeClr val="dk1"/>
              </a:buClr>
              <a:buSzPts val="5400"/>
              <a:buFont typeface="Arial"/>
              <a:buNone/>
            </a:pPr>
            <a:endParaRPr sz="5400" b="1"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90"/>
          <p:cNvSpPr txBox="1">
            <a:spLocks noGrp="1"/>
          </p:cNvSpPr>
          <p:nvPr>
            <p:ph type="title"/>
          </p:nvPr>
        </p:nvSpPr>
        <p:spPr>
          <a:xfrm>
            <a:off x="0" y="4800600"/>
            <a:ext cx="12192000" cy="5667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SzPts val="6000"/>
              <a:buFont typeface="Calibri"/>
              <a:buNone/>
            </a:pPr>
            <a:r>
              <a:rPr lang="en-US" sz="6000" b="1" i="0" u="none" strike="noStrike" cap="none">
                <a:solidFill>
                  <a:schemeClr val="dk1"/>
                </a:solidFill>
                <a:latin typeface="Calibri"/>
                <a:ea typeface="Calibri"/>
                <a:cs typeface="Calibri"/>
                <a:sym typeface="Calibri"/>
              </a:rPr>
              <a:t>Rock, Paper, Scissors </a:t>
            </a:r>
            <a:endParaRPr/>
          </a:p>
        </p:txBody>
      </p:sp>
      <p:pic>
        <p:nvPicPr>
          <p:cNvPr id="593" name="Google Shape;593;p90" descr="C:\Documents and Settings\pzientarski.SD203\Local Settings\Temporary Internet Files\Content.IE5\2974TFKN\MP900430969[1].jpg"/>
          <p:cNvPicPr preferRelativeResize="0">
            <a:picLocks noGrp="1"/>
          </p:cNvPicPr>
          <p:nvPr>
            <p:ph type="body" idx="1"/>
          </p:nvPr>
        </p:nvPicPr>
        <p:blipFill rotWithShape="1">
          <a:blip r:embed="rId3">
            <a:alphaModFix/>
          </a:blip>
          <a:srcRect l="6240" r="6240"/>
          <a:stretch/>
        </p:blipFill>
        <p:spPr>
          <a:xfrm>
            <a:off x="0" y="-152400"/>
            <a:ext cx="12192000" cy="4727700"/>
          </a:xfrm>
          <a:prstGeom prst="rect">
            <a:avLst/>
          </a:prstGeom>
          <a:noFill/>
          <a:ln>
            <a:noFill/>
          </a:ln>
        </p:spPr>
      </p:pic>
      <p:sp>
        <p:nvSpPr>
          <p:cNvPr id="594" name="Google Shape;594;p90"/>
          <p:cNvSpPr txBox="1">
            <a:spLocks noGrp="1"/>
          </p:cNvSpPr>
          <p:nvPr>
            <p:ph type="body" idx="1"/>
          </p:nvPr>
        </p:nvSpPr>
        <p:spPr>
          <a:xfrm>
            <a:off x="0" y="5791200"/>
            <a:ext cx="12192000" cy="1066800"/>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800"/>
              <a:buFont typeface="Arial"/>
              <a:buNone/>
            </a:pPr>
            <a:r>
              <a:rPr lang="en-US" sz="4800" b="1" i="0" u="none" strike="noStrike" cap="none">
                <a:solidFill>
                  <a:schemeClr val="dk1"/>
                </a:solidFill>
                <a:latin typeface="Calibri"/>
                <a:ea typeface="Calibri"/>
                <a:cs typeface="Calibri"/>
                <a:sym typeface="Calibri"/>
              </a:rPr>
              <a:t>2</a:t>
            </a:r>
            <a:r>
              <a:rPr lang="en-US" sz="4800" b="1" i="0" u="none" strike="noStrike" cap="none" baseline="30000">
                <a:solidFill>
                  <a:schemeClr val="dk1"/>
                </a:solidFill>
                <a:latin typeface="Calibri"/>
                <a:ea typeface="Calibri"/>
                <a:cs typeface="Calibri"/>
                <a:sym typeface="Calibri"/>
              </a:rPr>
              <a:t>nd</a:t>
            </a:r>
            <a:r>
              <a:rPr lang="en-US" sz="4800" b="1" i="0" u="none" strike="noStrike" cap="none">
                <a:solidFill>
                  <a:schemeClr val="dk1"/>
                </a:solidFill>
                <a:latin typeface="Calibri"/>
                <a:ea typeface="Calibri"/>
                <a:cs typeface="Calibri"/>
                <a:sym typeface="Calibri"/>
              </a:rPr>
              <a:t> </a:t>
            </a:r>
            <a:r>
              <a:rPr lang="en-US" sz="4800" b="1" i="0" u="none" strike="noStrike" cap="none" baseline="30000">
                <a:solidFill>
                  <a:schemeClr val="dk1"/>
                </a:solidFill>
                <a:latin typeface="Calibri"/>
                <a:ea typeface="Calibri"/>
                <a:cs typeface="Calibri"/>
                <a:sym typeface="Calibri"/>
              </a:rPr>
              <a:t> </a:t>
            </a:r>
            <a:r>
              <a:rPr lang="en-US" sz="4800" b="1" i="0" u="none" strike="noStrike" cap="none">
                <a:solidFill>
                  <a:schemeClr val="dk1"/>
                </a:solidFill>
                <a:latin typeface="Calibri"/>
                <a:ea typeface="Calibri"/>
                <a:cs typeface="Calibri"/>
                <a:sym typeface="Calibri"/>
              </a:rPr>
              <a:t> time </a:t>
            </a:r>
            <a:r>
              <a:rPr lang="en-US" sz="4800" b="1" i="0" u="sng" strike="noStrike" cap="none">
                <a:solidFill>
                  <a:srgbClr val="FF0000"/>
                </a:solidFill>
                <a:latin typeface="Calibri"/>
                <a:ea typeface="Calibri"/>
                <a:cs typeface="Calibri"/>
                <a:sym typeface="Calibri"/>
              </a:rPr>
              <a:t>lose</a:t>
            </a:r>
            <a:r>
              <a:rPr lang="en-US" sz="4800" b="1" i="0" u="none" strike="noStrike" cap="none">
                <a:solidFill>
                  <a:schemeClr val="dk1"/>
                </a:solidFill>
                <a:latin typeface="Calibri"/>
                <a:ea typeface="Calibri"/>
                <a:cs typeface="Calibri"/>
                <a:sym typeface="Calibri"/>
              </a:rPr>
              <a:t> to your opponent</a:t>
            </a:r>
            <a:endParaRPr/>
          </a:p>
          <a:p>
            <a:pPr marL="0" marR="0" lvl="0" indent="0" algn="l" rtl="0">
              <a:spcBef>
                <a:spcPts val="960"/>
              </a:spcBef>
              <a:spcAft>
                <a:spcPts val="0"/>
              </a:spcAft>
              <a:buClr>
                <a:schemeClr val="dk1"/>
              </a:buClr>
              <a:buSzPts val="4800"/>
              <a:buFont typeface="Arial"/>
              <a:buNone/>
            </a:pPr>
            <a:endParaRPr sz="4800" b="1"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pic>
        <p:nvPicPr>
          <p:cNvPr id="609" name="Google Shape;609;p92" descr="I wanted to find a way to convey to my students the importance of exercise and how it impacts their brain. If you are familiar with the book Spark, by Dr. John Ratey, then you will enjoy this scholarly rap. Many parts of the song come from his research. Perhaps you will learn something new about how your brain is positively impacted by exercise. Music by Dr. Dre and Death Row Records." title="Exercise &amp; Brain Rap">
            <a:hlinkClick r:id="rId3"/>
          </p:cNvPr>
          <p:cNvPicPr preferRelativeResize="0"/>
          <p:nvPr/>
        </p:nvPicPr>
        <p:blipFill>
          <a:blip r:embed="rId4">
            <a:alphaModFix/>
          </a:blip>
          <a:stretch>
            <a:fillRect/>
          </a:stretch>
        </p:blipFill>
        <p:spPr>
          <a:xfrm>
            <a:off x="1821350" y="223013"/>
            <a:ext cx="8549300" cy="641197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edian">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2584</TotalTime>
  <Words>924</Words>
  <Application>Microsoft Office PowerPoint</Application>
  <PresentationFormat>Widescreen</PresentationFormat>
  <Paragraphs>147</Paragraphs>
  <Slides>31</Slides>
  <Notes>31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31</vt:i4>
      </vt:variant>
    </vt:vector>
  </HeadingPairs>
  <TitlesOfParts>
    <vt:vector size="44" baseType="lpstr">
      <vt:lpstr>Arial Black</vt:lpstr>
      <vt:lpstr>Questrial</vt:lpstr>
      <vt:lpstr>Arial</vt:lpstr>
      <vt:lpstr>Book Antiqua</vt:lpstr>
      <vt:lpstr>Oswald</vt:lpstr>
      <vt:lpstr>Noto Sans Symbols</vt:lpstr>
      <vt:lpstr>Francois One</vt:lpstr>
      <vt:lpstr>Calibri</vt:lpstr>
      <vt:lpstr>Office Theme</vt:lpstr>
      <vt:lpstr>Office Theme</vt:lpstr>
      <vt:lpstr>Office Theme</vt:lpstr>
      <vt:lpstr>Simple Light</vt:lpstr>
      <vt:lpstr>Median</vt:lpstr>
      <vt:lpstr>Spark Your Brain!</vt:lpstr>
      <vt:lpstr>Exercise &amp; The Brain - What do you know?</vt:lpstr>
      <vt:lpstr>The Brain &amp; Exercise</vt:lpstr>
      <vt:lpstr>Jigsaw Activity</vt:lpstr>
      <vt:lpstr>Walk &amp; Talk  Each of you will have ONE minute to summarize the key takeaways from your article and share it with the rest of your group.</vt:lpstr>
      <vt:lpstr>PowerPoint Presentation</vt:lpstr>
      <vt:lpstr>Rock, Paper, Scissors </vt:lpstr>
      <vt:lpstr>Rock, Paper, Scissors </vt:lpstr>
      <vt:lpstr>PowerPoint Presentation</vt:lpstr>
      <vt:lpstr>Play uses all the functions of the prefrontal cortex of the brain. The same part of the brain that learners use for critical thinking, flexible reasoning, and creativity.  It is critical for things like.. decision-making,  focus and attention    </vt:lpstr>
      <vt:lpstr>Deep in temporal lobe of the brain is a key structure critical for your ability to form and retain new long term memories for facts and events. This structure is called the  hippocampus.  It is critical for things like.. creating, organizing, and storing memories...AND…emotions  (helps connect memories &amp; emotions) </vt:lpstr>
      <vt:lpstr>PowerPoint Presentation</vt:lpstr>
      <vt:lpstr>When you move your body, there is increased oxygen and blood flow to the brain.  Exercise decreases the free radicals that can build up and be toxic and shield us from stress.    When we sit all day the blood is not flowing.</vt:lpstr>
      <vt:lpstr>Did you know you can…  beat stress lift your mood fight memory loss sharpen your intellect and function better than ever  ...simply by elevating your heart rate and breaking a sweat!</vt:lpstr>
      <vt:lpstr>Got B.D.N.F.?</vt:lpstr>
      <vt:lpstr>PowerPoint Presentation</vt:lpstr>
      <vt:lpstr>“I call exercise ‘Miracle-Gro for the brain’. Exercise keeps brain cells healthy in a way that playing chess and other highly cognitive activities do not.”</vt:lpstr>
      <vt:lpstr>PowerPoint Presentation</vt:lpstr>
      <vt:lpstr>Until the mid-90s it was thought that the adult loss of nerve cells was irrevocable, but studies over the past decade have overturned that assumption, showing that "neurogenesis" (formation of nerve tissue) in some parts of the brain can be induced easily with exercise.</vt:lpstr>
      <vt:lpstr>Exercise Optimizes Brain Function</vt:lpstr>
      <vt:lpstr>PowerPoint Presentation</vt:lpstr>
      <vt:lpstr>PowerPoint Presentation</vt:lpstr>
      <vt:lpstr>PowerPoint Presentation</vt:lpstr>
      <vt:lpstr>PowerPoint Presentation</vt:lpstr>
      <vt:lpstr>Endorphins </vt:lpstr>
      <vt:lpstr>PowerPoint Presentation</vt:lpstr>
      <vt:lpstr>EXERCISE PREPARES THE MIND  for LEARNING</vt:lpstr>
      <vt:lpstr>Exercise also improves</vt:lpstr>
      <vt:lpstr>Sleep Hygiene </vt:lpstr>
      <vt:lpstr>PowerPoint Presentation</vt:lpstr>
      <vt:lpstr>Extra Resource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Spark Your Brain!</dc:title>
  <dc:creator>Horne, Andrew H</dc:creator>
  <cp:lastModifiedBy>Horne, Andrew H</cp:lastModifiedBy>
  <cp:revision>6</cp:revision>
  <dcterms:modified xsi:type="dcterms:W3CDTF">2019-05-05T15:24:11Z</dcterms:modified>
</cp:coreProperties>
</file>